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173" r:id="rId1"/>
    <p:sldMasterId id="2147484088" r:id="rId2"/>
  </p:sldMasterIdLst>
  <p:notesMasterIdLst>
    <p:notesMasterId r:id="rId28"/>
  </p:notesMasterIdLst>
  <p:handoutMasterIdLst>
    <p:handoutMasterId r:id="rId29"/>
  </p:handoutMasterIdLst>
  <p:sldIdLst>
    <p:sldId id="2142532424" r:id="rId3"/>
    <p:sldId id="2142532399" r:id="rId4"/>
    <p:sldId id="2142532513" r:id="rId5"/>
    <p:sldId id="2142532526" r:id="rId6"/>
    <p:sldId id="2142532500" r:id="rId7"/>
    <p:sldId id="2142532506" r:id="rId8"/>
    <p:sldId id="2142532507" r:id="rId9"/>
    <p:sldId id="2142532508" r:id="rId10"/>
    <p:sldId id="2142532509" r:id="rId11"/>
    <p:sldId id="2142532510" r:id="rId12"/>
    <p:sldId id="2142532512" r:id="rId13"/>
    <p:sldId id="2142532515" r:id="rId14"/>
    <p:sldId id="2142532514" r:id="rId15"/>
    <p:sldId id="2142532516" r:id="rId16"/>
    <p:sldId id="2142532518" r:id="rId17"/>
    <p:sldId id="2142532517" r:id="rId18"/>
    <p:sldId id="2142532520" r:id="rId19"/>
    <p:sldId id="2142532521" r:id="rId20"/>
    <p:sldId id="2142532524" r:id="rId21"/>
    <p:sldId id="2142532523" r:id="rId22"/>
    <p:sldId id="2142532527" r:id="rId23"/>
    <p:sldId id="2142532528" r:id="rId24"/>
    <p:sldId id="2142532522" r:id="rId25"/>
    <p:sldId id="2142532460" r:id="rId26"/>
    <p:sldId id="2142532463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" userDrawn="1">
          <p15:clr>
            <a:srgbClr val="A4A3A4"/>
          </p15:clr>
        </p15:guide>
        <p15:guide id="2" orient="horz" pos="15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 McCullough" initials="" lastIdx="1" clrIdx="0"/>
  <p:cmAuthor id="1" name="Mark/Anaplan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F6BE6"/>
    <a:srgbClr val="22A587"/>
    <a:srgbClr val="A03CB1"/>
    <a:srgbClr val="6C96F4"/>
    <a:srgbClr val="0D2463"/>
    <a:srgbClr val="5D5CC3"/>
    <a:srgbClr val="404040"/>
    <a:srgbClr val="F0F1F7"/>
    <a:srgbClr val="EEEFF6"/>
    <a:srgbClr val="C1C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644" autoAdjust="0"/>
    <p:restoredTop sz="94028" autoAdjust="0"/>
  </p:normalViewPr>
  <p:slideViewPr>
    <p:cSldViewPr snapToGrid="0">
      <p:cViewPr varScale="1">
        <p:scale>
          <a:sx n="135" d="100"/>
          <a:sy n="135" d="100"/>
        </p:scale>
        <p:origin x="1080" y="176"/>
      </p:cViewPr>
      <p:guideLst>
        <p:guide pos="288"/>
        <p:guide orient="horz" pos="15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>
      <p:cViewPr varScale="1">
        <p:scale>
          <a:sx n="119" d="100"/>
          <a:sy n="119" d="100"/>
        </p:scale>
        <p:origin x="512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M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116E5-B3F0-446A-857C-CED369DFF353}" type="datetimeFigureOut">
              <a:rPr lang="en-JM" smtClean="0">
                <a:latin typeface="Arial" panose="020B0604020202020204" pitchFamily="34" charset="0"/>
              </a:rPr>
              <a:t>14/12/2020</a:t>
            </a:fld>
            <a:endParaRPr lang="en-JM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M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F8230-7721-4419-B182-563FEA856007}" type="slidenum">
              <a:rPr lang="en-JM" smtClean="0">
                <a:latin typeface="Arial" panose="020B0604020202020204" pitchFamily="34" charset="0"/>
              </a:rPr>
              <a:t>‹#›</a:t>
            </a:fld>
            <a:endParaRPr lang="en-JM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60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3AF288BE-2D91-2146-B03C-E0A5B453697D}" type="datetimeFigureOut">
              <a:rPr lang="en-US" smtClean="0"/>
              <a:pPr/>
              <a:t>12/14/20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5DA7E72F-BFB2-D748-87F9-5C2F0B5EB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7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287B8-4C12-7743-B688-D372250994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49CD1-153C-3349-A422-2878A638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25" y="2325213"/>
            <a:ext cx="4771075" cy="646331"/>
          </a:xfrm>
          <a:prstGeom prst="rect">
            <a:avLst/>
          </a:prstGeom>
        </p:spPr>
        <p:txBody>
          <a:bodyPr anchor="b" anchorCtr="0"/>
          <a:lstStyle>
            <a:lvl1pPr algn="l">
              <a:defRPr sz="3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BD32897-7F80-E542-888D-D4E1C40AC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25" y="3104049"/>
            <a:ext cx="4370556" cy="532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1044150-66EC-6D48-9378-D53CE0753E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36" y="393700"/>
            <a:ext cx="1118103" cy="2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web product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8AEA859-1D32-4F4D-B3B9-725C8822EC96}"/>
              </a:ext>
            </a:extLst>
          </p:cNvPr>
          <p:cNvSpPr/>
          <p:nvPr userDrawn="1"/>
        </p:nvSpPr>
        <p:spPr>
          <a:xfrm>
            <a:off x="4428547" y="1022760"/>
            <a:ext cx="4254128" cy="2590156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1E538D8-1FFE-4249-9DB1-888D5743C7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195" y="1261367"/>
            <a:ext cx="4254128" cy="2351388"/>
          </a:xfrm>
          <a:custGeom>
            <a:avLst/>
            <a:gdLst>
              <a:gd name="connsiteX0" fmla="*/ 60454 w 4254128"/>
              <a:gd name="connsiteY0" fmla="*/ 0 h 2351388"/>
              <a:gd name="connsiteX1" fmla="*/ 4193674 w 4254128"/>
              <a:gd name="connsiteY1" fmla="*/ 0 h 2351388"/>
              <a:gd name="connsiteX2" fmla="*/ 4195274 w 4254128"/>
              <a:gd name="connsiteY2" fmla="*/ 323 h 2351388"/>
              <a:gd name="connsiteX3" fmla="*/ 4254128 w 4254128"/>
              <a:gd name="connsiteY3" fmla="*/ 323 h 2351388"/>
              <a:gd name="connsiteX4" fmla="*/ 4254128 w 4254128"/>
              <a:gd name="connsiteY4" fmla="*/ 60454 h 2351388"/>
              <a:gd name="connsiteX5" fmla="*/ 4254128 w 4254128"/>
              <a:gd name="connsiteY5" fmla="*/ 258103 h 2351388"/>
              <a:gd name="connsiteX6" fmla="*/ 4254128 w 4254128"/>
              <a:gd name="connsiteY6" fmla="*/ 2290934 h 2351388"/>
              <a:gd name="connsiteX7" fmla="*/ 4193674 w 4254128"/>
              <a:gd name="connsiteY7" fmla="*/ 2351388 h 2351388"/>
              <a:gd name="connsiteX8" fmla="*/ 60454 w 4254128"/>
              <a:gd name="connsiteY8" fmla="*/ 2351388 h 2351388"/>
              <a:gd name="connsiteX9" fmla="*/ 0 w 4254128"/>
              <a:gd name="connsiteY9" fmla="*/ 2290934 h 2351388"/>
              <a:gd name="connsiteX10" fmla="*/ 0 w 4254128"/>
              <a:gd name="connsiteY10" fmla="*/ 60454 h 2351388"/>
              <a:gd name="connsiteX11" fmla="*/ 352 w 4254128"/>
              <a:gd name="connsiteY11" fmla="*/ 59604 h 2351388"/>
              <a:gd name="connsiteX12" fmla="*/ 352 w 4254128"/>
              <a:gd name="connsiteY12" fmla="*/ 323 h 2351388"/>
              <a:gd name="connsiteX13" fmla="*/ 58854 w 4254128"/>
              <a:gd name="connsiteY13" fmla="*/ 323 h 235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54128" h="2351388">
                <a:moveTo>
                  <a:pt x="60454" y="0"/>
                </a:moveTo>
                <a:lnTo>
                  <a:pt x="4193674" y="0"/>
                </a:lnTo>
                <a:lnTo>
                  <a:pt x="4195274" y="323"/>
                </a:lnTo>
                <a:lnTo>
                  <a:pt x="4254128" y="323"/>
                </a:lnTo>
                <a:lnTo>
                  <a:pt x="4254128" y="60454"/>
                </a:lnTo>
                <a:lnTo>
                  <a:pt x="4254128" y="258103"/>
                </a:lnTo>
                <a:lnTo>
                  <a:pt x="4254128" y="2290934"/>
                </a:lnTo>
                <a:cubicBezTo>
                  <a:pt x="4254128" y="2324322"/>
                  <a:pt x="4227062" y="2351388"/>
                  <a:pt x="4193674" y="2351388"/>
                </a:cubicBezTo>
                <a:lnTo>
                  <a:pt x="60454" y="2351388"/>
                </a:lnTo>
                <a:cubicBezTo>
                  <a:pt x="27066" y="2351388"/>
                  <a:pt x="0" y="2324322"/>
                  <a:pt x="0" y="2290934"/>
                </a:cubicBezTo>
                <a:lnTo>
                  <a:pt x="0" y="60454"/>
                </a:lnTo>
                <a:lnTo>
                  <a:pt x="352" y="59604"/>
                </a:lnTo>
                <a:lnTo>
                  <a:pt x="352" y="323"/>
                </a:lnTo>
                <a:lnTo>
                  <a:pt x="58854" y="3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Product Shot/Screenshot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grpSp>
        <p:nvGrpSpPr>
          <p:cNvPr id="6" name="Picture 7">
            <a:extLst>
              <a:ext uri="{FF2B5EF4-FFF2-40B4-BE49-F238E27FC236}">
                <a16:creationId xmlns:a16="http://schemas.microsoft.com/office/drawing/2014/main" id="{83E1A41B-9756-974B-8F8D-4F01D020BE63}"/>
              </a:ext>
            </a:extLst>
          </p:cNvPr>
          <p:cNvGrpSpPr/>
          <p:nvPr userDrawn="1"/>
        </p:nvGrpSpPr>
        <p:grpSpPr>
          <a:xfrm>
            <a:off x="4428547" y="1022760"/>
            <a:ext cx="4253776" cy="239091"/>
            <a:chOff x="4532006" y="1183262"/>
            <a:chExt cx="4254128" cy="23909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579A5FB-22F1-AC4F-8595-9A7591275788}"/>
                </a:ext>
              </a:extLst>
            </p:cNvPr>
            <p:cNvSpPr/>
            <p:nvPr/>
          </p:nvSpPr>
          <p:spPr>
            <a:xfrm>
              <a:off x="4532006" y="1183262"/>
              <a:ext cx="4254128" cy="239091"/>
            </a:xfrm>
            <a:custGeom>
              <a:avLst/>
              <a:gdLst>
                <a:gd name="connsiteX0" fmla="*/ 66621 w 4254128"/>
                <a:gd name="connsiteY0" fmla="*/ 148 h 239091"/>
                <a:gd name="connsiteX1" fmla="*/ 4187808 w 4254128"/>
                <a:gd name="connsiteY1" fmla="*/ 148 h 239091"/>
                <a:gd name="connsiteX2" fmla="*/ 4254279 w 4254128"/>
                <a:gd name="connsiteY2" fmla="*/ 66562 h 239091"/>
                <a:gd name="connsiteX3" fmla="*/ 4254279 w 4254128"/>
                <a:gd name="connsiteY3" fmla="*/ 239239 h 239091"/>
                <a:gd name="connsiteX4" fmla="*/ 150 w 4254128"/>
                <a:gd name="connsiteY4" fmla="*/ 239239 h 239091"/>
                <a:gd name="connsiteX5" fmla="*/ 150 w 4254128"/>
                <a:gd name="connsiteY5" fmla="*/ 66562 h 239091"/>
                <a:gd name="connsiteX6" fmla="*/ 66621 w 4254128"/>
                <a:gd name="connsiteY6" fmla="*/ 148 h 23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4128" h="239091">
                  <a:moveTo>
                    <a:pt x="66621" y="148"/>
                  </a:moveTo>
                  <a:lnTo>
                    <a:pt x="4187808" y="148"/>
                  </a:lnTo>
                  <a:cubicBezTo>
                    <a:pt x="4224367" y="148"/>
                    <a:pt x="4254279" y="30034"/>
                    <a:pt x="4254279" y="66562"/>
                  </a:cubicBezTo>
                  <a:lnTo>
                    <a:pt x="4254279" y="239239"/>
                  </a:lnTo>
                  <a:lnTo>
                    <a:pt x="150" y="239239"/>
                  </a:lnTo>
                  <a:lnTo>
                    <a:pt x="150" y="66562"/>
                  </a:lnTo>
                  <a:cubicBezTo>
                    <a:pt x="150" y="29702"/>
                    <a:pt x="30062" y="148"/>
                    <a:pt x="66621" y="148"/>
                  </a:cubicBezTo>
                  <a:close/>
                </a:path>
              </a:pathLst>
            </a:custGeom>
            <a:solidFill>
              <a:srgbClr val="DFE1E6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AC2945B-21E9-744B-8F68-D78928A78AF3}"/>
                </a:ext>
              </a:extLst>
            </p:cNvPr>
            <p:cNvSpPr/>
            <p:nvPr/>
          </p:nvSpPr>
          <p:spPr>
            <a:xfrm>
              <a:off x="4984008" y="1256317"/>
              <a:ext cx="3685803" cy="66414"/>
            </a:xfrm>
            <a:custGeom>
              <a:avLst/>
              <a:gdLst>
                <a:gd name="connsiteX0" fmla="*/ 6797 w 3685803"/>
                <a:gd name="connsiteY0" fmla="*/ 148 h 66414"/>
                <a:gd name="connsiteX1" fmla="*/ 3679307 w 3685803"/>
                <a:gd name="connsiteY1" fmla="*/ 148 h 66414"/>
                <a:gd name="connsiteX2" fmla="*/ 3685954 w 3685803"/>
                <a:gd name="connsiteY2" fmla="*/ 6789 h 66414"/>
                <a:gd name="connsiteX3" fmla="*/ 3685954 w 3685803"/>
                <a:gd name="connsiteY3" fmla="*/ 59921 h 66414"/>
                <a:gd name="connsiteX4" fmla="*/ 3679307 w 3685803"/>
                <a:gd name="connsiteY4" fmla="*/ 66562 h 66414"/>
                <a:gd name="connsiteX5" fmla="*/ 6797 w 3685803"/>
                <a:gd name="connsiteY5" fmla="*/ 66562 h 66414"/>
                <a:gd name="connsiteX6" fmla="*/ 150 w 3685803"/>
                <a:gd name="connsiteY6" fmla="*/ 59921 h 66414"/>
                <a:gd name="connsiteX7" fmla="*/ 150 w 3685803"/>
                <a:gd name="connsiteY7" fmla="*/ 6789 h 66414"/>
                <a:gd name="connsiteX8" fmla="*/ 6797 w 3685803"/>
                <a:gd name="connsiteY8" fmla="*/ 148 h 6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5803" h="66414">
                  <a:moveTo>
                    <a:pt x="6797" y="148"/>
                  </a:moveTo>
                  <a:lnTo>
                    <a:pt x="3679307" y="148"/>
                  </a:lnTo>
                  <a:cubicBezTo>
                    <a:pt x="3682963" y="148"/>
                    <a:pt x="3685954" y="3137"/>
                    <a:pt x="3685954" y="6789"/>
                  </a:cubicBezTo>
                  <a:lnTo>
                    <a:pt x="3685954" y="59921"/>
                  </a:lnTo>
                  <a:cubicBezTo>
                    <a:pt x="3685954" y="63574"/>
                    <a:pt x="3682963" y="66562"/>
                    <a:pt x="3679307" y="66562"/>
                  </a:cubicBezTo>
                  <a:lnTo>
                    <a:pt x="6797" y="66562"/>
                  </a:lnTo>
                  <a:cubicBezTo>
                    <a:pt x="3141" y="66562"/>
                    <a:pt x="150" y="63574"/>
                    <a:pt x="150" y="59921"/>
                  </a:cubicBezTo>
                  <a:lnTo>
                    <a:pt x="150" y="6789"/>
                  </a:lnTo>
                  <a:cubicBezTo>
                    <a:pt x="150" y="3137"/>
                    <a:pt x="3141" y="148"/>
                    <a:pt x="6797" y="148"/>
                  </a:cubicBezTo>
                  <a:close/>
                </a:path>
              </a:pathLst>
            </a:custGeom>
            <a:solidFill>
              <a:srgbClr val="FFFFFF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BF53297-23C8-6E44-950D-346952AE696B}"/>
                </a:ext>
              </a:extLst>
            </p:cNvPr>
            <p:cNvSpPr/>
            <p:nvPr/>
          </p:nvSpPr>
          <p:spPr>
            <a:xfrm>
              <a:off x="4628389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DE350B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7C472FE-1093-2147-8306-9842756D9A06}"/>
                </a:ext>
              </a:extLst>
            </p:cNvPr>
            <p:cNvSpPr/>
            <p:nvPr/>
          </p:nvSpPr>
          <p:spPr>
            <a:xfrm>
              <a:off x="4704830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FFAB01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314963D-FD32-0349-BBB4-CBF0F323D6B6}"/>
                </a:ext>
              </a:extLst>
            </p:cNvPr>
            <p:cNvSpPr/>
            <p:nvPr/>
          </p:nvSpPr>
          <p:spPr>
            <a:xfrm>
              <a:off x="4781272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37B37F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CB31D3-CECA-E74D-B817-7ECE334BA7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649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2 product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CB31D3-CECA-E74D-B817-7ECE334BA7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5EC75C4-121E-0C48-92AC-6E2D61207B3B}"/>
              </a:ext>
            </a:extLst>
          </p:cNvPr>
          <p:cNvSpPr/>
          <p:nvPr userDrawn="1"/>
        </p:nvSpPr>
        <p:spPr>
          <a:xfrm>
            <a:off x="4572001" y="834850"/>
            <a:ext cx="3125840" cy="1903190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9321C0C-E532-E642-83FA-39A6F970EB23}"/>
              </a:ext>
            </a:extLst>
          </p:cNvPr>
          <p:cNvSpPr/>
          <p:nvPr userDrawn="1"/>
        </p:nvSpPr>
        <p:spPr>
          <a:xfrm>
            <a:off x="5706262" y="2873901"/>
            <a:ext cx="3125840" cy="1903190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44949-E51F-414C-AEEB-1E30217CD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64380" y="827405"/>
            <a:ext cx="3125788" cy="1903413"/>
          </a:xfrm>
          <a:prstGeom prst="roundRect">
            <a:avLst>
              <a:gd name="adj" fmla="val 2655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E8E1E29-BD46-6943-9DD6-975937F467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9760" y="2869566"/>
            <a:ext cx="3125788" cy="1899906"/>
          </a:xfrm>
          <a:prstGeom prst="roundRect">
            <a:avLst>
              <a:gd name="adj" fmla="val 2655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ne product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>
            <a:extLst>
              <a:ext uri="{FF2B5EF4-FFF2-40B4-BE49-F238E27FC236}">
                <a16:creationId xmlns:a16="http://schemas.microsoft.com/office/drawing/2014/main" id="{416254A5-1955-8147-9A37-368D12121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93532" y="704394"/>
            <a:ext cx="2162792" cy="379726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CB31D3-CECA-E74D-B817-7ECE334BA7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E7CA9CC6-2F15-C041-954E-F5B5AAC0D1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2923" y="945173"/>
            <a:ext cx="1519311" cy="3331405"/>
          </a:xfrm>
          <a:custGeom>
            <a:avLst/>
            <a:gdLst>
              <a:gd name="connsiteX0" fmla="*/ 121347 w 1519311"/>
              <a:gd name="connsiteY0" fmla="*/ 0 h 3331405"/>
              <a:gd name="connsiteX1" fmla="*/ 379326 w 1519311"/>
              <a:gd name="connsiteY1" fmla="*/ 0 h 3331405"/>
              <a:gd name="connsiteX2" fmla="*/ 385179 w 1519311"/>
              <a:gd name="connsiteY2" fmla="*/ 28994 h 3331405"/>
              <a:gd name="connsiteX3" fmla="*/ 468556 w 1519311"/>
              <a:gd name="connsiteY3" fmla="*/ 84260 h 3331405"/>
              <a:gd name="connsiteX4" fmla="*/ 1061303 w 1519311"/>
              <a:gd name="connsiteY4" fmla="*/ 84261 h 3331405"/>
              <a:gd name="connsiteX5" fmla="*/ 1144680 w 1519311"/>
              <a:gd name="connsiteY5" fmla="*/ 28995 h 3331405"/>
              <a:gd name="connsiteX6" fmla="*/ 1150534 w 1519311"/>
              <a:gd name="connsiteY6" fmla="*/ 0 h 3331405"/>
              <a:gd name="connsiteX7" fmla="*/ 1397964 w 1519311"/>
              <a:gd name="connsiteY7" fmla="*/ 0 h 3331405"/>
              <a:gd name="connsiteX8" fmla="*/ 1519311 w 1519311"/>
              <a:gd name="connsiteY8" fmla="*/ 121347 h 3331405"/>
              <a:gd name="connsiteX9" fmla="*/ 1519311 w 1519311"/>
              <a:gd name="connsiteY9" fmla="*/ 3210058 h 3331405"/>
              <a:gd name="connsiteX10" fmla="*/ 1397964 w 1519311"/>
              <a:gd name="connsiteY10" fmla="*/ 3331405 h 3331405"/>
              <a:gd name="connsiteX11" fmla="*/ 121347 w 1519311"/>
              <a:gd name="connsiteY11" fmla="*/ 3331405 h 3331405"/>
              <a:gd name="connsiteX12" fmla="*/ 0 w 1519311"/>
              <a:gd name="connsiteY12" fmla="*/ 3210058 h 3331405"/>
              <a:gd name="connsiteX13" fmla="*/ 0 w 1519311"/>
              <a:gd name="connsiteY13" fmla="*/ 121347 h 3331405"/>
              <a:gd name="connsiteX14" fmla="*/ 121347 w 1519311"/>
              <a:gd name="connsiteY14" fmla="*/ 0 h 333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19311" h="3331405">
                <a:moveTo>
                  <a:pt x="121347" y="0"/>
                </a:moveTo>
                <a:lnTo>
                  <a:pt x="379326" y="0"/>
                </a:lnTo>
                <a:lnTo>
                  <a:pt x="385179" y="28994"/>
                </a:lnTo>
                <a:cubicBezTo>
                  <a:pt x="398916" y="61472"/>
                  <a:pt x="431075" y="84260"/>
                  <a:pt x="468556" y="84260"/>
                </a:cubicBezTo>
                <a:lnTo>
                  <a:pt x="1061303" y="84261"/>
                </a:lnTo>
                <a:cubicBezTo>
                  <a:pt x="1098785" y="84261"/>
                  <a:pt x="1130943" y="61473"/>
                  <a:pt x="1144680" y="28995"/>
                </a:cubicBezTo>
                <a:lnTo>
                  <a:pt x="1150534" y="0"/>
                </a:lnTo>
                <a:lnTo>
                  <a:pt x="1397964" y="0"/>
                </a:lnTo>
                <a:cubicBezTo>
                  <a:pt x="1464982" y="0"/>
                  <a:pt x="1519311" y="54329"/>
                  <a:pt x="1519311" y="121347"/>
                </a:cubicBezTo>
                <a:lnTo>
                  <a:pt x="1519311" y="3210058"/>
                </a:lnTo>
                <a:cubicBezTo>
                  <a:pt x="1519311" y="3277076"/>
                  <a:pt x="1464982" y="3331405"/>
                  <a:pt x="1397964" y="3331405"/>
                </a:cubicBezTo>
                <a:lnTo>
                  <a:pt x="121347" y="3331405"/>
                </a:lnTo>
                <a:cubicBezTo>
                  <a:pt x="54329" y="3331405"/>
                  <a:pt x="0" y="3277076"/>
                  <a:pt x="0" y="3210058"/>
                </a:cubicBezTo>
                <a:lnTo>
                  <a:pt x="0" y="121347"/>
                </a:lnTo>
                <a:cubicBezTo>
                  <a:pt x="0" y="54329"/>
                  <a:pt x="54329" y="0"/>
                  <a:pt x="1213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Pad product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A71529F0-9E72-2E4A-9168-2918FF3527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59539" y="629860"/>
            <a:ext cx="3242597" cy="403861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CB31D3-CECA-E74D-B817-7ECE334BA7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4C39C3-A0A0-0F4A-A2C6-7B961DE9A8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0457" y="920339"/>
            <a:ext cx="2553195" cy="3435351"/>
          </a:xfrm>
          <a:prstGeom prst="roundRect">
            <a:avLst>
              <a:gd name="adj" fmla="val 13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0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web product 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C51268B1-7D12-6D4E-95FD-AFC68D750EB1}"/>
              </a:ext>
            </a:extLst>
          </p:cNvPr>
          <p:cNvSpPr/>
          <p:nvPr userDrawn="1"/>
        </p:nvSpPr>
        <p:spPr>
          <a:xfrm>
            <a:off x="3925948" y="775268"/>
            <a:ext cx="1779197" cy="849335"/>
          </a:xfrm>
          <a:custGeom>
            <a:avLst/>
            <a:gdLst>
              <a:gd name="connsiteX0" fmla="*/ 8675561 w 8675560"/>
              <a:gd name="connsiteY0" fmla="*/ 0 h 4259198"/>
              <a:gd name="connsiteX1" fmla="*/ 2459069 w 8675560"/>
              <a:gd name="connsiteY1" fmla="*/ 0 h 4259198"/>
              <a:gd name="connsiteX2" fmla="*/ 0 w 8675560"/>
              <a:gd name="connsiteY2" fmla="*/ 4259199 h 4259198"/>
              <a:gd name="connsiteX3" fmla="*/ 6216587 w 8675560"/>
              <a:gd name="connsiteY3" fmla="*/ 4259199 h 4259198"/>
              <a:gd name="connsiteX4" fmla="*/ 6216587 w 8675560"/>
              <a:gd name="connsiteY4" fmla="*/ 4259199 h 4259198"/>
              <a:gd name="connsiteX5" fmla="*/ 8675561 w 8675560"/>
              <a:gd name="connsiteY5" fmla="*/ 0 h 425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75560" h="4259198">
                <a:moveTo>
                  <a:pt x="8675561" y="0"/>
                </a:moveTo>
                <a:lnTo>
                  <a:pt x="2459069" y="0"/>
                </a:lnTo>
                <a:lnTo>
                  <a:pt x="0" y="4259199"/>
                </a:lnTo>
                <a:lnTo>
                  <a:pt x="6216587" y="4259199"/>
                </a:lnTo>
                <a:lnTo>
                  <a:pt x="6216587" y="4259199"/>
                </a:lnTo>
                <a:lnTo>
                  <a:pt x="8675561" y="0"/>
                </a:lnTo>
                <a:close/>
              </a:path>
            </a:pathLst>
          </a:custGeom>
          <a:solidFill>
            <a:srgbClr val="F0F1F7">
              <a:alpha val="6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 descr="A picture containing computer, laptop, keyboard, phone&#10;&#10;Description automatically generated">
            <a:extLst>
              <a:ext uri="{FF2B5EF4-FFF2-40B4-BE49-F238E27FC236}">
                <a16:creationId xmlns:a16="http://schemas.microsoft.com/office/drawing/2014/main" id="{B553D39A-50D8-C840-A35D-606FE9727F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88" y="2990770"/>
            <a:ext cx="1582312" cy="91332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8AEA859-1D32-4F4D-B3B9-725C8822EC96}"/>
              </a:ext>
            </a:extLst>
          </p:cNvPr>
          <p:cNvSpPr/>
          <p:nvPr userDrawn="1"/>
        </p:nvSpPr>
        <p:spPr>
          <a:xfrm>
            <a:off x="4428547" y="1022760"/>
            <a:ext cx="4254128" cy="2590156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1E538D8-1FFE-4249-9DB1-888D5743C7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195" y="1261367"/>
            <a:ext cx="4254128" cy="2351388"/>
          </a:xfrm>
          <a:custGeom>
            <a:avLst/>
            <a:gdLst>
              <a:gd name="connsiteX0" fmla="*/ 60454 w 4254128"/>
              <a:gd name="connsiteY0" fmla="*/ 0 h 2351388"/>
              <a:gd name="connsiteX1" fmla="*/ 4193674 w 4254128"/>
              <a:gd name="connsiteY1" fmla="*/ 0 h 2351388"/>
              <a:gd name="connsiteX2" fmla="*/ 4195274 w 4254128"/>
              <a:gd name="connsiteY2" fmla="*/ 323 h 2351388"/>
              <a:gd name="connsiteX3" fmla="*/ 4254128 w 4254128"/>
              <a:gd name="connsiteY3" fmla="*/ 323 h 2351388"/>
              <a:gd name="connsiteX4" fmla="*/ 4254128 w 4254128"/>
              <a:gd name="connsiteY4" fmla="*/ 60454 h 2351388"/>
              <a:gd name="connsiteX5" fmla="*/ 4254128 w 4254128"/>
              <a:gd name="connsiteY5" fmla="*/ 258103 h 2351388"/>
              <a:gd name="connsiteX6" fmla="*/ 4254128 w 4254128"/>
              <a:gd name="connsiteY6" fmla="*/ 2290934 h 2351388"/>
              <a:gd name="connsiteX7" fmla="*/ 4193674 w 4254128"/>
              <a:gd name="connsiteY7" fmla="*/ 2351388 h 2351388"/>
              <a:gd name="connsiteX8" fmla="*/ 60454 w 4254128"/>
              <a:gd name="connsiteY8" fmla="*/ 2351388 h 2351388"/>
              <a:gd name="connsiteX9" fmla="*/ 0 w 4254128"/>
              <a:gd name="connsiteY9" fmla="*/ 2290934 h 2351388"/>
              <a:gd name="connsiteX10" fmla="*/ 0 w 4254128"/>
              <a:gd name="connsiteY10" fmla="*/ 60454 h 2351388"/>
              <a:gd name="connsiteX11" fmla="*/ 352 w 4254128"/>
              <a:gd name="connsiteY11" fmla="*/ 59604 h 2351388"/>
              <a:gd name="connsiteX12" fmla="*/ 352 w 4254128"/>
              <a:gd name="connsiteY12" fmla="*/ 323 h 2351388"/>
              <a:gd name="connsiteX13" fmla="*/ 58854 w 4254128"/>
              <a:gd name="connsiteY13" fmla="*/ 323 h 235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54128" h="2351388">
                <a:moveTo>
                  <a:pt x="60454" y="0"/>
                </a:moveTo>
                <a:lnTo>
                  <a:pt x="4193674" y="0"/>
                </a:lnTo>
                <a:lnTo>
                  <a:pt x="4195274" y="323"/>
                </a:lnTo>
                <a:lnTo>
                  <a:pt x="4254128" y="323"/>
                </a:lnTo>
                <a:lnTo>
                  <a:pt x="4254128" y="60454"/>
                </a:lnTo>
                <a:lnTo>
                  <a:pt x="4254128" y="258103"/>
                </a:lnTo>
                <a:lnTo>
                  <a:pt x="4254128" y="2290934"/>
                </a:lnTo>
                <a:cubicBezTo>
                  <a:pt x="4254128" y="2324322"/>
                  <a:pt x="4227062" y="2351388"/>
                  <a:pt x="4193674" y="2351388"/>
                </a:cubicBezTo>
                <a:lnTo>
                  <a:pt x="60454" y="2351388"/>
                </a:lnTo>
                <a:cubicBezTo>
                  <a:pt x="27066" y="2351388"/>
                  <a:pt x="0" y="2324322"/>
                  <a:pt x="0" y="2290934"/>
                </a:cubicBezTo>
                <a:lnTo>
                  <a:pt x="0" y="60454"/>
                </a:lnTo>
                <a:lnTo>
                  <a:pt x="352" y="59604"/>
                </a:lnTo>
                <a:lnTo>
                  <a:pt x="352" y="323"/>
                </a:lnTo>
                <a:lnTo>
                  <a:pt x="58854" y="3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Product Shot/Screenshot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grpSp>
        <p:nvGrpSpPr>
          <p:cNvPr id="6" name="Picture 7">
            <a:extLst>
              <a:ext uri="{FF2B5EF4-FFF2-40B4-BE49-F238E27FC236}">
                <a16:creationId xmlns:a16="http://schemas.microsoft.com/office/drawing/2014/main" id="{83E1A41B-9756-974B-8F8D-4F01D020BE63}"/>
              </a:ext>
            </a:extLst>
          </p:cNvPr>
          <p:cNvGrpSpPr/>
          <p:nvPr userDrawn="1"/>
        </p:nvGrpSpPr>
        <p:grpSpPr>
          <a:xfrm>
            <a:off x="4428547" y="1022760"/>
            <a:ext cx="4253776" cy="239091"/>
            <a:chOff x="4532006" y="1183262"/>
            <a:chExt cx="4254128" cy="23909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579A5FB-22F1-AC4F-8595-9A7591275788}"/>
                </a:ext>
              </a:extLst>
            </p:cNvPr>
            <p:cNvSpPr/>
            <p:nvPr/>
          </p:nvSpPr>
          <p:spPr>
            <a:xfrm>
              <a:off x="4532006" y="1183262"/>
              <a:ext cx="4254128" cy="239091"/>
            </a:xfrm>
            <a:custGeom>
              <a:avLst/>
              <a:gdLst>
                <a:gd name="connsiteX0" fmla="*/ 66621 w 4254128"/>
                <a:gd name="connsiteY0" fmla="*/ 148 h 239091"/>
                <a:gd name="connsiteX1" fmla="*/ 4187808 w 4254128"/>
                <a:gd name="connsiteY1" fmla="*/ 148 h 239091"/>
                <a:gd name="connsiteX2" fmla="*/ 4254279 w 4254128"/>
                <a:gd name="connsiteY2" fmla="*/ 66562 h 239091"/>
                <a:gd name="connsiteX3" fmla="*/ 4254279 w 4254128"/>
                <a:gd name="connsiteY3" fmla="*/ 239239 h 239091"/>
                <a:gd name="connsiteX4" fmla="*/ 150 w 4254128"/>
                <a:gd name="connsiteY4" fmla="*/ 239239 h 239091"/>
                <a:gd name="connsiteX5" fmla="*/ 150 w 4254128"/>
                <a:gd name="connsiteY5" fmla="*/ 66562 h 239091"/>
                <a:gd name="connsiteX6" fmla="*/ 66621 w 4254128"/>
                <a:gd name="connsiteY6" fmla="*/ 148 h 23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4128" h="239091">
                  <a:moveTo>
                    <a:pt x="66621" y="148"/>
                  </a:moveTo>
                  <a:lnTo>
                    <a:pt x="4187808" y="148"/>
                  </a:lnTo>
                  <a:cubicBezTo>
                    <a:pt x="4224367" y="148"/>
                    <a:pt x="4254279" y="30034"/>
                    <a:pt x="4254279" y="66562"/>
                  </a:cubicBezTo>
                  <a:lnTo>
                    <a:pt x="4254279" y="239239"/>
                  </a:lnTo>
                  <a:lnTo>
                    <a:pt x="150" y="239239"/>
                  </a:lnTo>
                  <a:lnTo>
                    <a:pt x="150" y="66562"/>
                  </a:lnTo>
                  <a:cubicBezTo>
                    <a:pt x="150" y="29702"/>
                    <a:pt x="30062" y="148"/>
                    <a:pt x="66621" y="148"/>
                  </a:cubicBezTo>
                  <a:close/>
                </a:path>
              </a:pathLst>
            </a:custGeom>
            <a:solidFill>
              <a:srgbClr val="DFE1E6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AC2945B-21E9-744B-8F68-D78928A78AF3}"/>
                </a:ext>
              </a:extLst>
            </p:cNvPr>
            <p:cNvSpPr/>
            <p:nvPr/>
          </p:nvSpPr>
          <p:spPr>
            <a:xfrm>
              <a:off x="4984008" y="1256317"/>
              <a:ext cx="3685803" cy="66414"/>
            </a:xfrm>
            <a:custGeom>
              <a:avLst/>
              <a:gdLst>
                <a:gd name="connsiteX0" fmla="*/ 6797 w 3685803"/>
                <a:gd name="connsiteY0" fmla="*/ 148 h 66414"/>
                <a:gd name="connsiteX1" fmla="*/ 3679307 w 3685803"/>
                <a:gd name="connsiteY1" fmla="*/ 148 h 66414"/>
                <a:gd name="connsiteX2" fmla="*/ 3685954 w 3685803"/>
                <a:gd name="connsiteY2" fmla="*/ 6789 h 66414"/>
                <a:gd name="connsiteX3" fmla="*/ 3685954 w 3685803"/>
                <a:gd name="connsiteY3" fmla="*/ 59921 h 66414"/>
                <a:gd name="connsiteX4" fmla="*/ 3679307 w 3685803"/>
                <a:gd name="connsiteY4" fmla="*/ 66562 h 66414"/>
                <a:gd name="connsiteX5" fmla="*/ 6797 w 3685803"/>
                <a:gd name="connsiteY5" fmla="*/ 66562 h 66414"/>
                <a:gd name="connsiteX6" fmla="*/ 150 w 3685803"/>
                <a:gd name="connsiteY6" fmla="*/ 59921 h 66414"/>
                <a:gd name="connsiteX7" fmla="*/ 150 w 3685803"/>
                <a:gd name="connsiteY7" fmla="*/ 6789 h 66414"/>
                <a:gd name="connsiteX8" fmla="*/ 6797 w 3685803"/>
                <a:gd name="connsiteY8" fmla="*/ 148 h 6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5803" h="66414">
                  <a:moveTo>
                    <a:pt x="6797" y="148"/>
                  </a:moveTo>
                  <a:lnTo>
                    <a:pt x="3679307" y="148"/>
                  </a:lnTo>
                  <a:cubicBezTo>
                    <a:pt x="3682963" y="148"/>
                    <a:pt x="3685954" y="3137"/>
                    <a:pt x="3685954" y="6789"/>
                  </a:cubicBezTo>
                  <a:lnTo>
                    <a:pt x="3685954" y="59921"/>
                  </a:lnTo>
                  <a:cubicBezTo>
                    <a:pt x="3685954" y="63574"/>
                    <a:pt x="3682963" y="66562"/>
                    <a:pt x="3679307" y="66562"/>
                  </a:cubicBezTo>
                  <a:lnTo>
                    <a:pt x="6797" y="66562"/>
                  </a:lnTo>
                  <a:cubicBezTo>
                    <a:pt x="3141" y="66562"/>
                    <a:pt x="150" y="63574"/>
                    <a:pt x="150" y="59921"/>
                  </a:cubicBezTo>
                  <a:lnTo>
                    <a:pt x="150" y="6789"/>
                  </a:lnTo>
                  <a:cubicBezTo>
                    <a:pt x="150" y="3137"/>
                    <a:pt x="3141" y="148"/>
                    <a:pt x="6797" y="148"/>
                  </a:cubicBezTo>
                  <a:close/>
                </a:path>
              </a:pathLst>
            </a:custGeom>
            <a:solidFill>
              <a:srgbClr val="FFFFFF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BF53297-23C8-6E44-950D-346952AE696B}"/>
                </a:ext>
              </a:extLst>
            </p:cNvPr>
            <p:cNvSpPr/>
            <p:nvPr/>
          </p:nvSpPr>
          <p:spPr>
            <a:xfrm>
              <a:off x="4628389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DE350B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7C472FE-1093-2147-8306-9842756D9A06}"/>
                </a:ext>
              </a:extLst>
            </p:cNvPr>
            <p:cNvSpPr/>
            <p:nvPr/>
          </p:nvSpPr>
          <p:spPr>
            <a:xfrm>
              <a:off x="4704830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FFAB01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314963D-FD32-0349-BBB4-CBF0F323D6B6}"/>
                </a:ext>
              </a:extLst>
            </p:cNvPr>
            <p:cNvSpPr/>
            <p:nvPr/>
          </p:nvSpPr>
          <p:spPr>
            <a:xfrm>
              <a:off x="4781272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37B37F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3216816-7FFA-FD44-83DD-8F4DFB5511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038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oduct 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BBD0F1D-040E-8941-8F79-50AF60E22B8A}"/>
              </a:ext>
            </a:extLst>
          </p:cNvPr>
          <p:cNvSpPr/>
          <p:nvPr userDrawn="1"/>
        </p:nvSpPr>
        <p:spPr>
          <a:xfrm>
            <a:off x="6269579" y="258182"/>
            <a:ext cx="2412206" cy="2089312"/>
          </a:xfrm>
          <a:custGeom>
            <a:avLst/>
            <a:gdLst>
              <a:gd name="connsiteX0" fmla="*/ 820388 w 1088707"/>
              <a:gd name="connsiteY0" fmla="*/ 0 h 942975"/>
              <a:gd name="connsiteX1" fmla="*/ 273463 w 1088707"/>
              <a:gd name="connsiteY1" fmla="*/ 0 h 942975"/>
              <a:gd name="connsiteX2" fmla="*/ 0 w 1088707"/>
              <a:gd name="connsiteY2" fmla="*/ 473202 h 942975"/>
              <a:gd name="connsiteX3" fmla="*/ 273463 w 1088707"/>
              <a:gd name="connsiteY3" fmla="*/ 947261 h 942975"/>
              <a:gd name="connsiteX4" fmla="*/ 820388 w 1088707"/>
              <a:gd name="connsiteY4" fmla="*/ 947261 h 942975"/>
              <a:gd name="connsiteX5" fmla="*/ 1093851 w 1088707"/>
              <a:gd name="connsiteY5" fmla="*/ 473202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707" h="942975">
                <a:moveTo>
                  <a:pt x="820388" y="0"/>
                </a:moveTo>
                <a:lnTo>
                  <a:pt x="273463" y="0"/>
                </a:lnTo>
                <a:lnTo>
                  <a:pt x="0" y="473202"/>
                </a:lnTo>
                <a:lnTo>
                  <a:pt x="273463" y="947261"/>
                </a:lnTo>
                <a:lnTo>
                  <a:pt x="820388" y="947261"/>
                </a:lnTo>
                <a:lnTo>
                  <a:pt x="1093851" y="473202"/>
                </a:lnTo>
                <a:close/>
              </a:path>
            </a:pathLst>
          </a:custGeom>
          <a:solidFill>
            <a:srgbClr val="DFE2EB">
              <a:alpha val="30000"/>
            </a:srgbClr>
          </a:solidFill>
          <a:ln w="130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5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736930A-DD07-4942-B16F-FBA34B1482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15" y="3389121"/>
            <a:ext cx="1752761" cy="1530444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E93FC95-57D9-5F4C-9567-F6C0AEAA34E5}"/>
              </a:ext>
            </a:extLst>
          </p:cNvPr>
          <p:cNvSpPr/>
          <p:nvPr userDrawn="1"/>
        </p:nvSpPr>
        <p:spPr>
          <a:xfrm>
            <a:off x="1263148" y="504044"/>
            <a:ext cx="6618407" cy="4029664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A8DDDB-67F7-1545-84B4-549A34101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2796" y="875761"/>
            <a:ext cx="6618407" cy="3657947"/>
          </a:xfrm>
          <a:custGeom>
            <a:avLst/>
            <a:gdLst>
              <a:gd name="connsiteX0" fmla="*/ 60454 w 4254128"/>
              <a:gd name="connsiteY0" fmla="*/ 0 h 2351388"/>
              <a:gd name="connsiteX1" fmla="*/ 4193674 w 4254128"/>
              <a:gd name="connsiteY1" fmla="*/ 0 h 2351388"/>
              <a:gd name="connsiteX2" fmla="*/ 4195274 w 4254128"/>
              <a:gd name="connsiteY2" fmla="*/ 323 h 2351388"/>
              <a:gd name="connsiteX3" fmla="*/ 4254128 w 4254128"/>
              <a:gd name="connsiteY3" fmla="*/ 323 h 2351388"/>
              <a:gd name="connsiteX4" fmla="*/ 4254128 w 4254128"/>
              <a:gd name="connsiteY4" fmla="*/ 60454 h 2351388"/>
              <a:gd name="connsiteX5" fmla="*/ 4254128 w 4254128"/>
              <a:gd name="connsiteY5" fmla="*/ 258103 h 2351388"/>
              <a:gd name="connsiteX6" fmla="*/ 4254128 w 4254128"/>
              <a:gd name="connsiteY6" fmla="*/ 2290934 h 2351388"/>
              <a:gd name="connsiteX7" fmla="*/ 4193674 w 4254128"/>
              <a:gd name="connsiteY7" fmla="*/ 2351388 h 2351388"/>
              <a:gd name="connsiteX8" fmla="*/ 60454 w 4254128"/>
              <a:gd name="connsiteY8" fmla="*/ 2351388 h 2351388"/>
              <a:gd name="connsiteX9" fmla="*/ 0 w 4254128"/>
              <a:gd name="connsiteY9" fmla="*/ 2290934 h 2351388"/>
              <a:gd name="connsiteX10" fmla="*/ 0 w 4254128"/>
              <a:gd name="connsiteY10" fmla="*/ 60454 h 2351388"/>
              <a:gd name="connsiteX11" fmla="*/ 352 w 4254128"/>
              <a:gd name="connsiteY11" fmla="*/ 59604 h 2351388"/>
              <a:gd name="connsiteX12" fmla="*/ 352 w 4254128"/>
              <a:gd name="connsiteY12" fmla="*/ 323 h 2351388"/>
              <a:gd name="connsiteX13" fmla="*/ 58854 w 4254128"/>
              <a:gd name="connsiteY13" fmla="*/ 323 h 235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54128" h="2351388">
                <a:moveTo>
                  <a:pt x="60454" y="0"/>
                </a:moveTo>
                <a:lnTo>
                  <a:pt x="4193674" y="0"/>
                </a:lnTo>
                <a:lnTo>
                  <a:pt x="4195274" y="323"/>
                </a:lnTo>
                <a:lnTo>
                  <a:pt x="4254128" y="323"/>
                </a:lnTo>
                <a:lnTo>
                  <a:pt x="4254128" y="60454"/>
                </a:lnTo>
                <a:lnTo>
                  <a:pt x="4254128" y="258103"/>
                </a:lnTo>
                <a:lnTo>
                  <a:pt x="4254128" y="2290934"/>
                </a:lnTo>
                <a:cubicBezTo>
                  <a:pt x="4254128" y="2324322"/>
                  <a:pt x="4227062" y="2351388"/>
                  <a:pt x="4193674" y="2351388"/>
                </a:cubicBezTo>
                <a:lnTo>
                  <a:pt x="60454" y="2351388"/>
                </a:lnTo>
                <a:cubicBezTo>
                  <a:pt x="27066" y="2351388"/>
                  <a:pt x="0" y="2324322"/>
                  <a:pt x="0" y="2290934"/>
                </a:cubicBezTo>
                <a:lnTo>
                  <a:pt x="0" y="60454"/>
                </a:lnTo>
                <a:lnTo>
                  <a:pt x="352" y="59604"/>
                </a:lnTo>
                <a:lnTo>
                  <a:pt x="352" y="323"/>
                </a:lnTo>
                <a:lnTo>
                  <a:pt x="58854" y="3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Product Shot/Screenshot</a:t>
            </a:r>
          </a:p>
        </p:txBody>
      </p:sp>
      <p:grpSp>
        <p:nvGrpSpPr>
          <p:cNvPr id="6" name="Picture 7">
            <a:extLst>
              <a:ext uri="{FF2B5EF4-FFF2-40B4-BE49-F238E27FC236}">
                <a16:creationId xmlns:a16="http://schemas.microsoft.com/office/drawing/2014/main" id="{FB09C7D9-C376-F44B-B8A9-B897AE0ED427}"/>
              </a:ext>
            </a:extLst>
          </p:cNvPr>
          <p:cNvGrpSpPr/>
          <p:nvPr userDrawn="1"/>
        </p:nvGrpSpPr>
        <p:grpSpPr>
          <a:xfrm>
            <a:off x="1263352" y="504044"/>
            <a:ext cx="6617851" cy="371968"/>
            <a:chOff x="4532006" y="1183262"/>
            <a:chExt cx="4254128" cy="23909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2B9CE4-1CFD-554C-BEE8-E93FDADDBC47}"/>
                </a:ext>
              </a:extLst>
            </p:cNvPr>
            <p:cNvSpPr/>
            <p:nvPr/>
          </p:nvSpPr>
          <p:spPr>
            <a:xfrm>
              <a:off x="4532006" y="1183262"/>
              <a:ext cx="4254128" cy="239091"/>
            </a:xfrm>
            <a:custGeom>
              <a:avLst/>
              <a:gdLst>
                <a:gd name="connsiteX0" fmla="*/ 66621 w 4254128"/>
                <a:gd name="connsiteY0" fmla="*/ 148 h 239091"/>
                <a:gd name="connsiteX1" fmla="*/ 4187808 w 4254128"/>
                <a:gd name="connsiteY1" fmla="*/ 148 h 239091"/>
                <a:gd name="connsiteX2" fmla="*/ 4254279 w 4254128"/>
                <a:gd name="connsiteY2" fmla="*/ 66562 h 239091"/>
                <a:gd name="connsiteX3" fmla="*/ 4254279 w 4254128"/>
                <a:gd name="connsiteY3" fmla="*/ 239239 h 239091"/>
                <a:gd name="connsiteX4" fmla="*/ 150 w 4254128"/>
                <a:gd name="connsiteY4" fmla="*/ 239239 h 239091"/>
                <a:gd name="connsiteX5" fmla="*/ 150 w 4254128"/>
                <a:gd name="connsiteY5" fmla="*/ 66562 h 239091"/>
                <a:gd name="connsiteX6" fmla="*/ 66621 w 4254128"/>
                <a:gd name="connsiteY6" fmla="*/ 148 h 23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4128" h="239091">
                  <a:moveTo>
                    <a:pt x="66621" y="148"/>
                  </a:moveTo>
                  <a:lnTo>
                    <a:pt x="4187808" y="148"/>
                  </a:lnTo>
                  <a:cubicBezTo>
                    <a:pt x="4224367" y="148"/>
                    <a:pt x="4254279" y="30034"/>
                    <a:pt x="4254279" y="66562"/>
                  </a:cubicBezTo>
                  <a:lnTo>
                    <a:pt x="4254279" y="239239"/>
                  </a:lnTo>
                  <a:lnTo>
                    <a:pt x="150" y="239239"/>
                  </a:lnTo>
                  <a:lnTo>
                    <a:pt x="150" y="66562"/>
                  </a:lnTo>
                  <a:cubicBezTo>
                    <a:pt x="150" y="29702"/>
                    <a:pt x="30062" y="148"/>
                    <a:pt x="66621" y="148"/>
                  </a:cubicBezTo>
                  <a:close/>
                </a:path>
              </a:pathLst>
            </a:custGeom>
            <a:solidFill>
              <a:srgbClr val="DFE1E6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DF5F95-E025-7E45-B672-03C2FCD389E4}"/>
                </a:ext>
              </a:extLst>
            </p:cNvPr>
            <p:cNvSpPr/>
            <p:nvPr/>
          </p:nvSpPr>
          <p:spPr>
            <a:xfrm>
              <a:off x="4984008" y="1256317"/>
              <a:ext cx="3685803" cy="66414"/>
            </a:xfrm>
            <a:custGeom>
              <a:avLst/>
              <a:gdLst>
                <a:gd name="connsiteX0" fmla="*/ 6797 w 3685803"/>
                <a:gd name="connsiteY0" fmla="*/ 148 h 66414"/>
                <a:gd name="connsiteX1" fmla="*/ 3679307 w 3685803"/>
                <a:gd name="connsiteY1" fmla="*/ 148 h 66414"/>
                <a:gd name="connsiteX2" fmla="*/ 3685954 w 3685803"/>
                <a:gd name="connsiteY2" fmla="*/ 6789 h 66414"/>
                <a:gd name="connsiteX3" fmla="*/ 3685954 w 3685803"/>
                <a:gd name="connsiteY3" fmla="*/ 59921 h 66414"/>
                <a:gd name="connsiteX4" fmla="*/ 3679307 w 3685803"/>
                <a:gd name="connsiteY4" fmla="*/ 66562 h 66414"/>
                <a:gd name="connsiteX5" fmla="*/ 6797 w 3685803"/>
                <a:gd name="connsiteY5" fmla="*/ 66562 h 66414"/>
                <a:gd name="connsiteX6" fmla="*/ 150 w 3685803"/>
                <a:gd name="connsiteY6" fmla="*/ 59921 h 66414"/>
                <a:gd name="connsiteX7" fmla="*/ 150 w 3685803"/>
                <a:gd name="connsiteY7" fmla="*/ 6789 h 66414"/>
                <a:gd name="connsiteX8" fmla="*/ 6797 w 3685803"/>
                <a:gd name="connsiteY8" fmla="*/ 148 h 6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5803" h="66414">
                  <a:moveTo>
                    <a:pt x="6797" y="148"/>
                  </a:moveTo>
                  <a:lnTo>
                    <a:pt x="3679307" y="148"/>
                  </a:lnTo>
                  <a:cubicBezTo>
                    <a:pt x="3682963" y="148"/>
                    <a:pt x="3685954" y="3137"/>
                    <a:pt x="3685954" y="6789"/>
                  </a:cubicBezTo>
                  <a:lnTo>
                    <a:pt x="3685954" y="59921"/>
                  </a:lnTo>
                  <a:cubicBezTo>
                    <a:pt x="3685954" y="63574"/>
                    <a:pt x="3682963" y="66562"/>
                    <a:pt x="3679307" y="66562"/>
                  </a:cubicBezTo>
                  <a:lnTo>
                    <a:pt x="6797" y="66562"/>
                  </a:lnTo>
                  <a:cubicBezTo>
                    <a:pt x="3141" y="66562"/>
                    <a:pt x="150" y="63574"/>
                    <a:pt x="150" y="59921"/>
                  </a:cubicBezTo>
                  <a:lnTo>
                    <a:pt x="150" y="6789"/>
                  </a:lnTo>
                  <a:cubicBezTo>
                    <a:pt x="150" y="3137"/>
                    <a:pt x="3141" y="148"/>
                    <a:pt x="6797" y="148"/>
                  </a:cubicBezTo>
                  <a:close/>
                </a:path>
              </a:pathLst>
            </a:custGeom>
            <a:solidFill>
              <a:schemeClr val="bg1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F7CE96A-62EF-6149-BCD7-8C19BF06BF39}"/>
                </a:ext>
              </a:extLst>
            </p:cNvPr>
            <p:cNvSpPr/>
            <p:nvPr/>
          </p:nvSpPr>
          <p:spPr>
            <a:xfrm>
              <a:off x="4628389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DE350B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47F75FD-5D9D-D549-8BEA-B7C67D365D9C}"/>
                </a:ext>
              </a:extLst>
            </p:cNvPr>
            <p:cNvSpPr/>
            <p:nvPr/>
          </p:nvSpPr>
          <p:spPr>
            <a:xfrm>
              <a:off x="4704830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FFAB01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C00CED4-A9B4-0E48-8853-3A63887B2EFD}"/>
                </a:ext>
              </a:extLst>
            </p:cNvPr>
            <p:cNvSpPr/>
            <p:nvPr/>
          </p:nvSpPr>
          <p:spPr>
            <a:xfrm>
              <a:off x="4781272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37B37F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04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CE93FC95-57D9-5F4C-9567-F6C0AEAA34E5}"/>
              </a:ext>
            </a:extLst>
          </p:cNvPr>
          <p:cNvSpPr/>
          <p:nvPr userDrawn="1"/>
        </p:nvSpPr>
        <p:spPr>
          <a:xfrm>
            <a:off x="1263148" y="504044"/>
            <a:ext cx="6618407" cy="4029664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A8DDDB-67F7-1545-84B4-549A34101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2797" y="504045"/>
            <a:ext cx="6618055" cy="4029663"/>
          </a:xfrm>
          <a:prstGeom prst="roundRect">
            <a:avLst>
              <a:gd name="adj" fmla="val 2959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Product Shot/Screenshot</a:t>
            </a:r>
          </a:p>
        </p:txBody>
      </p:sp>
    </p:spTree>
    <p:extLst>
      <p:ext uri="{BB962C8B-B14F-4D97-AF65-F5344CB8AC3E}">
        <p14:creationId xmlns:p14="http://schemas.microsoft.com/office/powerpoint/2010/main" val="389371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541358-DB7C-6347-A18C-ACE30E97AA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48664" y="0"/>
            <a:ext cx="6635930" cy="5143500"/>
          </a:xfrm>
          <a:prstGeom prst="parallelogram">
            <a:avLst>
              <a:gd name="adj" fmla="val 57524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D660F2-B19C-D348-A308-B2F694C6B2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53D9F9-5E97-AA41-AF0F-C7537D294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6285839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7844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30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1463811-5AA4-3A49-B357-D249FC1515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843799" y="834849"/>
            <a:ext cx="3855139" cy="394224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1087438" indent="-173038">
              <a:buClrTx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88E5C9-B71D-3647-8232-510E76B93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C29242A-BD66-744E-9E6C-38FA0AFDE5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325" y="834849"/>
            <a:ext cx="3746835" cy="3466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F4DBC3F-F96A-1B47-A6FF-543FF16349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7538" y="842406"/>
            <a:ext cx="3746835" cy="3466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88E5C9-B71D-3647-8232-510E76B93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D174C0-ED1E-4D49-A737-207A06B6D7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0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48F4E-3BF8-2D42-AC86-F4DBDAAA7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39C1ADB-680B-A14A-B1A2-8A0CD3F7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25" y="2325213"/>
            <a:ext cx="4771075" cy="646331"/>
          </a:xfrm>
          <a:prstGeom prst="rect">
            <a:avLst/>
          </a:prstGeom>
        </p:spPr>
        <p:txBody>
          <a:bodyPr anchor="b" anchorCtr="0"/>
          <a:lstStyle>
            <a:lvl1pPr algn="l">
              <a:defRPr sz="3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0C275E-0620-7F46-A595-C04FDB016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25" y="3104049"/>
            <a:ext cx="4370556" cy="532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9778D48-5CBF-5B43-8AF5-DB11C8DCB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36" y="393700"/>
            <a:ext cx="1118103" cy="2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1E8DEFA-3721-5B46-A2FC-A596BAC2EB5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843799" y="834849"/>
            <a:ext cx="3855139" cy="394224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1087438" indent="-173038">
              <a:buClrTx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40D01E-7FA7-D24B-ADF8-2653FEBF8B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95482-86D1-4446-9B0B-BB9360168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398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9641BC-23DA-5B48-A57A-6BA72B4C300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263925" y="822328"/>
            <a:ext cx="2632413" cy="3954763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D08E87-493C-5B4D-A7C2-8B1726ACD3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66525" y="822328"/>
            <a:ext cx="2632413" cy="3954763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66E59F-6402-344F-8D9E-8D5A52F0C3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22328"/>
            <a:ext cx="2632413" cy="3954763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38BA2F-6D22-4146-8B0C-D1CBAC80E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953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18063E-8936-624E-885E-452F7123A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22328"/>
            <a:ext cx="1974072" cy="395476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F3ECA3-0835-2745-B373-87AC50637E74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2549172" y="822328"/>
            <a:ext cx="1974072" cy="395476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00F55E-C9D3-E045-9756-9CF329DED05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637019" y="822328"/>
            <a:ext cx="1974072" cy="395476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11F0B5-B2C1-0E45-800C-71AFA45D328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724866" y="822327"/>
            <a:ext cx="1974072" cy="395476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FB49E7-FA5D-5E4F-B840-FC696B3D2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360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4">
            <a:extLst>
              <a:ext uri="{FF2B5EF4-FFF2-40B4-BE49-F238E27FC236}">
                <a16:creationId xmlns:a16="http://schemas.microsoft.com/office/drawing/2014/main" id="{657A6B03-4A5D-B14C-82F2-4934E510B0A1}"/>
              </a:ext>
            </a:extLst>
          </p:cNvPr>
          <p:cNvSpPr/>
          <p:nvPr userDrawn="1"/>
        </p:nvSpPr>
        <p:spPr>
          <a:xfrm>
            <a:off x="5202471" y="675134"/>
            <a:ext cx="790856" cy="38826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2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FD752A3E-A511-AC48-BFC1-E50F010A9F5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933252" y="3873547"/>
            <a:ext cx="1277495" cy="5315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C9B0B80-A388-4541-9D04-324A993B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42397" y="3020518"/>
            <a:ext cx="2859206" cy="442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B087DF1-BB32-6B4E-8ACF-7FBC96C68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42397" y="3381264"/>
            <a:ext cx="2859206" cy="4426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44909380-3E53-0B40-9EAE-25ED6349EFE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46100" y="869266"/>
            <a:ext cx="2051799" cy="2051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rgbClr val="2331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06762F-BE1F-D941-AB0F-7D3F89E2E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102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4">
            <a:extLst>
              <a:ext uri="{FF2B5EF4-FFF2-40B4-BE49-F238E27FC236}">
                <a16:creationId xmlns:a16="http://schemas.microsoft.com/office/drawing/2014/main" id="{6DB256A9-37A1-2647-8012-3513A7CB6272}"/>
              </a:ext>
            </a:extLst>
          </p:cNvPr>
          <p:cNvSpPr/>
          <p:nvPr userDrawn="1"/>
        </p:nvSpPr>
        <p:spPr>
          <a:xfrm>
            <a:off x="3420180" y="695195"/>
            <a:ext cx="790856" cy="38826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2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Picture 4">
            <a:extLst>
              <a:ext uri="{FF2B5EF4-FFF2-40B4-BE49-F238E27FC236}">
                <a16:creationId xmlns:a16="http://schemas.microsoft.com/office/drawing/2014/main" id="{D363ABB1-C65D-9A4A-B2B8-4029E22D25E5}"/>
              </a:ext>
            </a:extLst>
          </p:cNvPr>
          <p:cNvSpPr/>
          <p:nvPr userDrawn="1"/>
        </p:nvSpPr>
        <p:spPr>
          <a:xfrm>
            <a:off x="6743484" y="692793"/>
            <a:ext cx="790856" cy="38826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1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Picture Placeholder 16">
            <a:extLst>
              <a:ext uri="{FF2B5EF4-FFF2-40B4-BE49-F238E27FC236}">
                <a16:creationId xmlns:a16="http://schemas.microsoft.com/office/drawing/2014/main" id="{C26A6BDE-2E66-B847-A5B6-678AC828B9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546098" y="3691061"/>
            <a:ext cx="1356828" cy="564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79C66229-6B41-0B4C-99A2-5A2DC4520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2853793"/>
            <a:ext cx="3305024" cy="4539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D9A711F-F891-EF43-B028-FA0F16CB3AE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213623"/>
            <a:ext cx="3305024" cy="359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7" name="Picture Placeholder 26">
            <a:extLst>
              <a:ext uri="{FF2B5EF4-FFF2-40B4-BE49-F238E27FC236}">
                <a16:creationId xmlns:a16="http://schemas.microsoft.com/office/drawing/2014/main" id="{84B56667-BA83-8A4D-858F-C1AAC58E8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10112" y="889327"/>
            <a:ext cx="18288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6979A80C-A79E-4F44-9A29-99E97A54EC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222794" y="3691061"/>
            <a:ext cx="1356828" cy="564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5DD3A09-D950-BD47-B0D7-92E416E9A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48696" y="2853793"/>
            <a:ext cx="3305024" cy="4539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186E754-3513-5A40-8636-3D340260AB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48696" y="3213623"/>
            <a:ext cx="3305024" cy="359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15AB822E-7901-CA4C-9208-43D0D55FECA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986808" y="889327"/>
            <a:ext cx="18288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4864E2B-9A0A-F746-BE6B-6510496C6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03674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4">
            <a:extLst>
              <a:ext uri="{FF2B5EF4-FFF2-40B4-BE49-F238E27FC236}">
                <a16:creationId xmlns:a16="http://schemas.microsoft.com/office/drawing/2014/main" id="{6B4F0CD0-694C-D146-B927-3BEE6CE19CA9}"/>
              </a:ext>
            </a:extLst>
          </p:cNvPr>
          <p:cNvSpPr/>
          <p:nvPr userDrawn="1"/>
        </p:nvSpPr>
        <p:spPr>
          <a:xfrm>
            <a:off x="4828116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1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Picture 4">
            <a:extLst>
              <a:ext uri="{FF2B5EF4-FFF2-40B4-BE49-F238E27FC236}">
                <a16:creationId xmlns:a16="http://schemas.microsoft.com/office/drawing/2014/main" id="{3607A9FB-1930-2047-B3D2-F143E5599A2C}"/>
              </a:ext>
            </a:extLst>
          </p:cNvPr>
          <p:cNvSpPr/>
          <p:nvPr userDrawn="1"/>
        </p:nvSpPr>
        <p:spPr>
          <a:xfrm>
            <a:off x="7112003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3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4">
            <a:extLst>
              <a:ext uri="{FF2B5EF4-FFF2-40B4-BE49-F238E27FC236}">
                <a16:creationId xmlns:a16="http://schemas.microsoft.com/office/drawing/2014/main" id="{A3D84A6F-E1C1-C441-9E44-48059E22A3B0}"/>
              </a:ext>
            </a:extLst>
          </p:cNvPr>
          <p:cNvSpPr/>
          <p:nvPr userDrawn="1"/>
        </p:nvSpPr>
        <p:spPr>
          <a:xfrm>
            <a:off x="2523645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2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6979A80C-A79E-4F44-9A29-99E97A54EC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594070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5DD3A09-D950-BD47-B0D7-92E416E9A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34235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186E754-3513-5A40-8636-3D340260AB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34235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15AB822E-7901-CA4C-9208-43D0D55FECA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35074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5" name="Picture Placeholder 16">
            <a:extLst>
              <a:ext uri="{FF2B5EF4-FFF2-40B4-BE49-F238E27FC236}">
                <a16:creationId xmlns:a16="http://schemas.microsoft.com/office/drawing/2014/main" id="{EFB907AC-086F-2443-B3E7-65E41C8F768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95454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F96F8341-FFD9-E84B-BFEF-EBD6DB856C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35619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18AFD2E5-D08B-4E4B-A380-D22CF34367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35619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321A6F5B-ECBC-9840-96EF-63839ACB90A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836458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58F90725-52F2-4C4B-AC3E-39BC62C2314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178395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315DD525-7AEF-594B-AB62-24D0E35D4A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18560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9413C0F9-9F58-F14F-A1D3-552B8203E5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18560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3" name="Picture Placeholder 26">
            <a:extLst>
              <a:ext uri="{FF2B5EF4-FFF2-40B4-BE49-F238E27FC236}">
                <a16:creationId xmlns:a16="http://schemas.microsoft.com/office/drawing/2014/main" id="{33C1A2A9-A6B6-CE4C-82CD-7310DF52C1D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19399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46E52FE-543E-0B4D-AAE2-6BD5A65454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9050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4">
            <a:extLst>
              <a:ext uri="{FF2B5EF4-FFF2-40B4-BE49-F238E27FC236}">
                <a16:creationId xmlns:a16="http://schemas.microsoft.com/office/drawing/2014/main" id="{6B4F0CD0-694C-D146-B927-3BEE6CE19CA9}"/>
              </a:ext>
            </a:extLst>
          </p:cNvPr>
          <p:cNvSpPr/>
          <p:nvPr userDrawn="1"/>
        </p:nvSpPr>
        <p:spPr>
          <a:xfrm>
            <a:off x="3815475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1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Picture 4">
            <a:extLst>
              <a:ext uri="{FF2B5EF4-FFF2-40B4-BE49-F238E27FC236}">
                <a16:creationId xmlns:a16="http://schemas.microsoft.com/office/drawing/2014/main" id="{3607A9FB-1930-2047-B3D2-F143E5599A2C}"/>
              </a:ext>
            </a:extLst>
          </p:cNvPr>
          <p:cNvSpPr/>
          <p:nvPr userDrawn="1"/>
        </p:nvSpPr>
        <p:spPr>
          <a:xfrm>
            <a:off x="5993564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3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Picture 4">
            <a:extLst>
              <a:ext uri="{FF2B5EF4-FFF2-40B4-BE49-F238E27FC236}">
                <a16:creationId xmlns:a16="http://schemas.microsoft.com/office/drawing/2014/main" id="{7D519AA9-6294-7444-8231-0397A5875056}"/>
              </a:ext>
            </a:extLst>
          </p:cNvPr>
          <p:cNvSpPr/>
          <p:nvPr userDrawn="1"/>
        </p:nvSpPr>
        <p:spPr>
          <a:xfrm>
            <a:off x="8183734" y="935555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4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4">
            <a:extLst>
              <a:ext uri="{FF2B5EF4-FFF2-40B4-BE49-F238E27FC236}">
                <a16:creationId xmlns:a16="http://schemas.microsoft.com/office/drawing/2014/main" id="{A3D84A6F-E1C1-C441-9E44-48059E22A3B0}"/>
              </a:ext>
            </a:extLst>
          </p:cNvPr>
          <p:cNvSpPr/>
          <p:nvPr userDrawn="1"/>
        </p:nvSpPr>
        <p:spPr>
          <a:xfrm>
            <a:off x="1624359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2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6979A80C-A79E-4F44-9A29-99E97A54EC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94784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5DD3A09-D950-BD47-B0D7-92E416E9A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4949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186E754-3513-5A40-8636-3D340260AB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4949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15AB822E-7901-CA4C-9208-43D0D55FECA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5788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5" name="Picture Placeholder 16">
            <a:extLst>
              <a:ext uri="{FF2B5EF4-FFF2-40B4-BE49-F238E27FC236}">
                <a16:creationId xmlns:a16="http://schemas.microsoft.com/office/drawing/2014/main" id="{EFB907AC-086F-2443-B3E7-65E41C8F768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82813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F96F8341-FFD9-E84B-BFEF-EBD6DB856C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22978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18AFD2E5-D08B-4E4B-A380-D22CF34367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22978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321A6F5B-ECBC-9840-96EF-63839ACB90A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823817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58F90725-52F2-4C4B-AC3E-39BC62C2314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059956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315DD525-7AEF-594B-AB62-24D0E35D4A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00121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9413C0F9-9F58-F14F-A1D3-552B8203E5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00121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3" name="Picture Placeholder 26">
            <a:extLst>
              <a:ext uri="{FF2B5EF4-FFF2-40B4-BE49-F238E27FC236}">
                <a16:creationId xmlns:a16="http://schemas.microsoft.com/office/drawing/2014/main" id="{33C1A2A9-A6B6-CE4C-82CD-7310DF52C1D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000960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1DF0AD4C-F522-8440-97DC-B77E442FF68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251072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25B804EE-B5CD-8048-9DC2-F1D498631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91237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8E5F1301-A38A-7C4B-87F7-C7D28B7030D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91237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2" name="Picture Placeholder 26">
            <a:extLst>
              <a:ext uri="{FF2B5EF4-FFF2-40B4-BE49-F238E27FC236}">
                <a16:creationId xmlns:a16="http://schemas.microsoft.com/office/drawing/2014/main" id="{6371037F-80E5-7840-BFDB-E63128286B3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92076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46E52FE-543E-0B4D-AAE2-6BD5A65454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4431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7">
            <a:extLst>
              <a:ext uri="{FF2B5EF4-FFF2-40B4-BE49-F238E27FC236}">
                <a16:creationId xmlns:a16="http://schemas.microsoft.com/office/drawing/2014/main" id="{7EDEB5C6-23A4-6747-8A62-CB458513D31A}"/>
              </a:ext>
            </a:extLst>
          </p:cNvPr>
          <p:cNvGrpSpPr/>
          <p:nvPr userDrawn="1"/>
        </p:nvGrpSpPr>
        <p:grpSpPr>
          <a:xfrm>
            <a:off x="0" y="0"/>
            <a:ext cx="9142094" cy="5143500"/>
            <a:chOff x="0" y="0"/>
            <a:chExt cx="9142094" cy="5143500"/>
          </a:xfrm>
        </p:grpSpPr>
        <p:grpSp>
          <p:nvGrpSpPr>
            <p:cNvPr id="8" name="Graphic 27">
              <a:extLst>
                <a:ext uri="{FF2B5EF4-FFF2-40B4-BE49-F238E27FC236}">
                  <a16:creationId xmlns:a16="http://schemas.microsoft.com/office/drawing/2014/main" id="{E2CD52F8-0360-CB4F-8F73-114E54D11F1F}"/>
                </a:ext>
              </a:extLst>
            </p:cNvPr>
            <p:cNvGrpSpPr/>
            <p:nvPr/>
          </p:nvGrpSpPr>
          <p:grpSpPr>
            <a:xfrm>
              <a:off x="0" y="3219450"/>
              <a:ext cx="1532572" cy="1924050"/>
              <a:chOff x="0" y="3219450"/>
              <a:chExt cx="1532572" cy="1924050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6DB5AB6-258B-B94E-B6FE-D773182B5075}"/>
                  </a:ext>
                </a:extLst>
              </p:cNvPr>
              <p:cNvSpPr/>
              <p:nvPr/>
            </p:nvSpPr>
            <p:spPr>
              <a:xfrm>
                <a:off x="212407" y="4362450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660083 w 989647"/>
                  <a:gd name="connsiteY1" fmla="*/ 571500 h 571500"/>
                  <a:gd name="connsiteX2" fmla="*/ 0 w 989647"/>
                  <a:gd name="connsiteY2" fmla="*/ 571500 h 571500"/>
                  <a:gd name="connsiteX3" fmla="*/ 329565 w 989647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660083" y="571500"/>
                    </a:lnTo>
                    <a:lnTo>
                      <a:pt x="0" y="571500"/>
                    </a:lnTo>
                    <a:lnTo>
                      <a:pt x="329565" y="0"/>
                    </a:lnTo>
                    <a:close/>
                  </a:path>
                </a:pathLst>
              </a:custGeom>
              <a:solidFill>
                <a:srgbClr val="95B4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E8D9800-2E69-E147-BD85-D9EF904085EF}"/>
                  </a:ext>
                </a:extLst>
              </p:cNvPr>
              <p:cNvSpPr/>
              <p:nvPr/>
            </p:nvSpPr>
            <p:spPr>
              <a:xfrm>
                <a:off x="0" y="3790950"/>
                <a:ext cx="212407" cy="367665"/>
              </a:xfrm>
              <a:custGeom>
                <a:avLst/>
                <a:gdLst>
                  <a:gd name="connsiteX0" fmla="*/ 0 w 212407"/>
                  <a:gd name="connsiteY0" fmla="*/ 0 h 367665"/>
                  <a:gd name="connsiteX1" fmla="*/ 212408 w 212407"/>
                  <a:gd name="connsiteY1" fmla="*/ 0 h 367665"/>
                  <a:gd name="connsiteX2" fmla="*/ 0 w 212407"/>
                  <a:gd name="connsiteY2" fmla="*/ 367665 h 367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407" h="367665">
                    <a:moveTo>
                      <a:pt x="0" y="0"/>
                    </a:moveTo>
                    <a:lnTo>
                      <a:pt x="212408" y="0"/>
                    </a:lnTo>
                    <a:lnTo>
                      <a:pt x="0" y="367665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D88091B-0B0F-2D44-90B5-9773E276D8AC}"/>
                  </a:ext>
                </a:extLst>
              </p:cNvPr>
              <p:cNvSpPr/>
              <p:nvPr/>
            </p:nvSpPr>
            <p:spPr>
              <a:xfrm>
                <a:off x="0" y="3790950"/>
                <a:ext cx="541972" cy="1143000"/>
              </a:xfrm>
              <a:custGeom>
                <a:avLst/>
                <a:gdLst>
                  <a:gd name="connsiteX0" fmla="*/ 0 w 541972"/>
                  <a:gd name="connsiteY0" fmla="*/ 367665 h 1143000"/>
                  <a:gd name="connsiteX1" fmla="*/ 212408 w 541972"/>
                  <a:gd name="connsiteY1" fmla="*/ 0 h 1143000"/>
                  <a:gd name="connsiteX2" fmla="*/ 541973 w 541972"/>
                  <a:gd name="connsiteY2" fmla="*/ 571500 h 1143000"/>
                  <a:gd name="connsiteX3" fmla="*/ 212408 w 541972"/>
                  <a:gd name="connsiteY3" fmla="*/ 1143000 h 1143000"/>
                  <a:gd name="connsiteX4" fmla="*/ 0 w 541972"/>
                  <a:gd name="connsiteY4" fmla="*/ 775335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972" h="1143000">
                    <a:moveTo>
                      <a:pt x="0" y="367665"/>
                    </a:moveTo>
                    <a:lnTo>
                      <a:pt x="212408" y="0"/>
                    </a:lnTo>
                    <a:lnTo>
                      <a:pt x="541973" y="571500"/>
                    </a:lnTo>
                    <a:lnTo>
                      <a:pt x="212408" y="1143000"/>
                    </a:lnTo>
                    <a:lnTo>
                      <a:pt x="0" y="775335"/>
                    </a:lnTo>
                    <a:close/>
                  </a:path>
                </a:pathLst>
              </a:custGeom>
              <a:solidFill>
                <a:srgbClr val="6C95F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B19F3A8-4E78-5048-A8DC-43C55B4C1136}"/>
                  </a:ext>
                </a:extLst>
              </p:cNvPr>
              <p:cNvSpPr/>
              <p:nvPr/>
            </p:nvSpPr>
            <p:spPr>
              <a:xfrm>
                <a:off x="0" y="3219450"/>
                <a:ext cx="872489" cy="571500"/>
              </a:xfrm>
              <a:custGeom>
                <a:avLst/>
                <a:gdLst>
                  <a:gd name="connsiteX0" fmla="*/ 0 w 872489"/>
                  <a:gd name="connsiteY0" fmla="*/ 203835 h 571500"/>
                  <a:gd name="connsiteX1" fmla="*/ 212408 w 872489"/>
                  <a:gd name="connsiteY1" fmla="*/ 571500 h 571500"/>
                  <a:gd name="connsiteX2" fmla="*/ 872490 w 872489"/>
                  <a:gd name="connsiteY2" fmla="*/ 571500 h 571500"/>
                  <a:gd name="connsiteX3" fmla="*/ 541973 w 872489"/>
                  <a:gd name="connsiteY3" fmla="*/ 0 h 571500"/>
                  <a:gd name="connsiteX4" fmla="*/ 541973 w 872489"/>
                  <a:gd name="connsiteY4" fmla="*/ 0 h 571500"/>
                  <a:gd name="connsiteX5" fmla="*/ 0 w 872489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2489" h="571500">
                    <a:moveTo>
                      <a:pt x="0" y="203835"/>
                    </a:moveTo>
                    <a:lnTo>
                      <a:pt x="212408" y="571500"/>
                    </a:lnTo>
                    <a:lnTo>
                      <a:pt x="872490" y="571500"/>
                    </a:lnTo>
                    <a:lnTo>
                      <a:pt x="541973" y="0"/>
                    </a:lnTo>
                    <a:lnTo>
                      <a:pt x="5419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32C7E35-3949-FE47-8356-753D5FBF2C54}"/>
                  </a:ext>
                </a:extLst>
              </p:cNvPr>
              <p:cNvSpPr/>
              <p:nvPr/>
            </p:nvSpPr>
            <p:spPr>
              <a:xfrm>
                <a:off x="0" y="4933950"/>
                <a:ext cx="212407" cy="209550"/>
              </a:xfrm>
              <a:custGeom>
                <a:avLst/>
                <a:gdLst>
                  <a:gd name="connsiteX0" fmla="*/ 212408 w 212407"/>
                  <a:gd name="connsiteY0" fmla="*/ 0 h 209550"/>
                  <a:gd name="connsiteX1" fmla="*/ 91440 w 212407"/>
                  <a:gd name="connsiteY1" fmla="*/ 209550 h 209550"/>
                  <a:gd name="connsiteX2" fmla="*/ 0 w 212407"/>
                  <a:gd name="connsiteY2" fmla="*/ 209550 h 209550"/>
                  <a:gd name="connsiteX3" fmla="*/ 0 w 212407"/>
                  <a:gd name="connsiteY3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407" h="209550">
                    <a:moveTo>
                      <a:pt x="212408" y="0"/>
                    </a:moveTo>
                    <a:lnTo>
                      <a:pt x="91440" y="209550"/>
                    </a:lnTo>
                    <a:lnTo>
                      <a:pt x="0" y="2095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B4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C6B7FAB-1FE8-2F49-B3C1-D8425F51A6C7}"/>
                  </a:ext>
                </a:extLst>
              </p:cNvPr>
              <p:cNvSpPr/>
              <p:nvPr/>
            </p:nvSpPr>
            <p:spPr>
              <a:xfrm>
                <a:off x="872489" y="4362450"/>
                <a:ext cx="660082" cy="781050"/>
              </a:xfrm>
              <a:custGeom>
                <a:avLst/>
                <a:gdLst>
                  <a:gd name="connsiteX0" fmla="*/ 538163 w 660082"/>
                  <a:gd name="connsiteY0" fmla="*/ 781050 h 781050"/>
                  <a:gd name="connsiteX1" fmla="*/ 660082 w 660082"/>
                  <a:gd name="connsiteY1" fmla="*/ 571500 h 781050"/>
                  <a:gd name="connsiteX2" fmla="*/ 329565 w 660082"/>
                  <a:gd name="connsiteY2" fmla="*/ 0 h 781050"/>
                  <a:gd name="connsiteX3" fmla="*/ 0 w 660082"/>
                  <a:gd name="connsiteY3" fmla="*/ 571500 h 781050"/>
                  <a:gd name="connsiteX4" fmla="*/ 120968 w 660082"/>
                  <a:gd name="connsiteY4" fmla="*/ 7810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082" h="781050">
                    <a:moveTo>
                      <a:pt x="538163" y="781050"/>
                    </a:moveTo>
                    <a:lnTo>
                      <a:pt x="660082" y="571500"/>
                    </a:lnTo>
                    <a:lnTo>
                      <a:pt x="329565" y="0"/>
                    </a:lnTo>
                    <a:lnTo>
                      <a:pt x="0" y="571500"/>
                    </a:lnTo>
                    <a:lnTo>
                      <a:pt x="120968" y="781050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27">
              <a:extLst>
                <a:ext uri="{FF2B5EF4-FFF2-40B4-BE49-F238E27FC236}">
                  <a16:creationId xmlns:a16="http://schemas.microsoft.com/office/drawing/2014/main" id="{0289B3CE-9E0B-2C41-9577-3FA8A0005F9F}"/>
                </a:ext>
              </a:extLst>
            </p:cNvPr>
            <p:cNvGrpSpPr/>
            <p:nvPr/>
          </p:nvGrpSpPr>
          <p:grpSpPr>
            <a:xfrm>
              <a:off x="7319962" y="0"/>
              <a:ext cx="1822132" cy="3084194"/>
              <a:chOff x="7319962" y="0"/>
              <a:chExt cx="1822132" cy="308419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A1D10EA-07CF-C245-BC68-E9299DC324B8}"/>
                  </a:ext>
                </a:extLst>
              </p:cNvPr>
              <p:cNvSpPr/>
              <p:nvPr/>
            </p:nvSpPr>
            <p:spPr>
              <a:xfrm>
                <a:off x="8639175" y="222884"/>
                <a:ext cx="502919" cy="571500"/>
              </a:xfrm>
              <a:custGeom>
                <a:avLst/>
                <a:gdLst>
                  <a:gd name="connsiteX0" fmla="*/ 502920 w 502919"/>
                  <a:gd name="connsiteY0" fmla="*/ 571500 h 571500"/>
                  <a:gd name="connsiteX1" fmla="*/ 330518 w 502919"/>
                  <a:gd name="connsiteY1" fmla="*/ 571500 h 571500"/>
                  <a:gd name="connsiteX2" fmla="*/ 0 w 502919"/>
                  <a:gd name="connsiteY2" fmla="*/ 0 h 571500"/>
                  <a:gd name="connsiteX3" fmla="*/ 502920 w 502919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19" h="571500">
                    <a:moveTo>
                      <a:pt x="502920" y="571500"/>
                    </a:moveTo>
                    <a:lnTo>
                      <a:pt x="330518" y="571500"/>
                    </a:lnTo>
                    <a:lnTo>
                      <a:pt x="0" y="0"/>
                    </a:lnTo>
                    <a:lnTo>
                      <a:pt x="502920" y="0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0D709A3-A60C-D84E-93D4-1F9F0B6ECCE1}"/>
                  </a:ext>
                </a:extLst>
              </p:cNvPr>
              <p:cNvSpPr/>
              <p:nvPr/>
            </p:nvSpPr>
            <p:spPr>
              <a:xfrm>
                <a:off x="8307705" y="794385"/>
                <a:ext cx="3809" cy="2857"/>
              </a:xfrm>
              <a:custGeom>
                <a:avLst/>
                <a:gdLst>
                  <a:gd name="connsiteX0" fmla="*/ 3810 w 3809"/>
                  <a:gd name="connsiteY0" fmla="*/ 2857 h 2857"/>
                  <a:gd name="connsiteX1" fmla="*/ 0 w 3809"/>
                  <a:gd name="connsiteY1" fmla="*/ 2857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7"/>
                    </a:moveTo>
                    <a:lnTo>
                      <a:pt x="0" y="2857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364C296C-C763-2248-9020-CD36F6D13674}"/>
                  </a:ext>
                </a:extLst>
              </p:cNvPr>
              <p:cNvSpPr/>
              <p:nvPr/>
            </p:nvSpPr>
            <p:spPr>
              <a:xfrm>
                <a:off x="8309610" y="222884"/>
                <a:ext cx="660082" cy="1142999"/>
              </a:xfrm>
              <a:custGeom>
                <a:avLst/>
                <a:gdLst>
                  <a:gd name="connsiteX0" fmla="*/ 329565 w 660082"/>
                  <a:gd name="connsiteY0" fmla="*/ 0 h 1142999"/>
                  <a:gd name="connsiteX1" fmla="*/ 0 w 660082"/>
                  <a:gd name="connsiteY1" fmla="*/ 571500 h 1142999"/>
                  <a:gd name="connsiteX2" fmla="*/ 329565 w 660082"/>
                  <a:gd name="connsiteY2" fmla="*/ 1143000 h 1142999"/>
                  <a:gd name="connsiteX3" fmla="*/ 660082 w 660082"/>
                  <a:gd name="connsiteY3" fmla="*/ 571500 h 1142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082" h="1142999">
                    <a:moveTo>
                      <a:pt x="329565" y="0"/>
                    </a:moveTo>
                    <a:lnTo>
                      <a:pt x="0" y="571500"/>
                    </a:lnTo>
                    <a:lnTo>
                      <a:pt x="329565" y="1143000"/>
                    </a:lnTo>
                    <a:lnTo>
                      <a:pt x="660082" y="571500"/>
                    </a:lnTo>
                    <a:close/>
                  </a:path>
                </a:pathLst>
              </a:custGeom>
              <a:solidFill>
                <a:srgbClr val="6C95F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4C221D5-9D62-1A40-81D7-A14E240EDFE9}"/>
                  </a:ext>
                </a:extLst>
              </p:cNvPr>
              <p:cNvSpPr/>
              <p:nvPr/>
            </p:nvSpPr>
            <p:spPr>
              <a:xfrm>
                <a:off x="7649527" y="222884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330518 w 989647"/>
                  <a:gd name="connsiteY1" fmla="*/ 0 h 571500"/>
                  <a:gd name="connsiteX2" fmla="*/ 0 w 989647"/>
                  <a:gd name="connsiteY2" fmla="*/ 571500 h 571500"/>
                  <a:gd name="connsiteX3" fmla="*/ 660083 w 989647"/>
                  <a:gd name="connsiteY3" fmla="*/ 571500 h 571500"/>
                  <a:gd name="connsiteX4" fmla="*/ 660083 w 989647"/>
                  <a:gd name="connsiteY4" fmla="*/ 5715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330518" y="0"/>
                    </a:lnTo>
                    <a:lnTo>
                      <a:pt x="0" y="571500"/>
                    </a:lnTo>
                    <a:lnTo>
                      <a:pt x="660083" y="571500"/>
                    </a:lnTo>
                    <a:lnTo>
                      <a:pt x="660083" y="571500"/>
                    </a:lnTo>
                    <a:close/>
                  </a:path>
                </a:pathLst>
              </a:custGeom>
              <a:solidFill>
                <a:srgbClr val="95B4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942284-AE18-9648-ADB6-0C2C4A3A0E67}"/>
                  </a:ext>
                </a:extLst>
              </p:cNvPr>
              <p:cNvSpPr/>
              <p:nvPr/>
            </p:nvSpPr>
            <p:spPr>
              <a:xfrm>
                <a:off x="8311514" y="797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339ED1-7536-8448-AD6D-D4CF487FCC2D}"/>
                  </a:ext>
                </a:extLst>
              </p:cNvPr>
              <p:cNvSpPr/>
              <p:nvPr/>
            </p:nvSpPr>
            <p:spPr>
              <a:xfrm>
                <a:off x="7319962" y="0"/>
                <a:ext cx="788669" cy="222884"/>
              </a:xfrm>
              <a:custGeom>
                <a:avLst/>
                <a:gdLst>
                  <a:gd name="connsiteX0" fmla="*/ 788670 w 788669"/>
                  <a:gd name="connsiteY0" fmla="*/ 0 h 222884"/>
                  <a:gd name="connsiteX1" fmla="*/ 660082 w 788669"/>
                  <a:gd name="connsiteY1" fmla="*/ 222885 h 222884"/>
                  <a:gd name="connsiteX2" fmla="*/ 0 w 788669"/>
                  <a:gd name="connsiteY2" fmla="*/ 222885 h 222884"/>
                  <a:gd name="connsiteX3" fmla="*/ 128588 w 788669"/>
                  <a:gd name="connsiteY3" fmla="*/ 0 h 22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669" h="222884">
                    <a:moveTo>
                      <a:pt x="788670" y="0"/>
                    </a:moveTo>
                    <a:lnTo>
                      <a:pt x="660082" y="222885"/>
                    </a:lnTo>
                    <a:lnTo>
                      <a:pt x="0" y="222885"/>
                    </a:lnTo>
                    <a:lnTo>
                      <a:pt x="128588" y="0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49A2C53-E080-2343-8343-D156AFC62F11}"/>
                  </a:ext>
                </a:extLst>
              </p:cNvPr>
              <p:cNvSpPr/>
              <p:nvPr/>
            </p:nvSpPr>
            <p:spPr>
              <a:xfrm>
                <a:off x="8307705" y="3080384"/>
                <a:ext cx="3809" cy="2857"/>
              </a:xfrm>
              <a:custGeom>
                <a:avLst/>
                <a:gdLst>
                  <a:gd name="connsiteX0" fmla="*/ 3810 w 3809"/>
                  <a:gd name="connsiteY0" fmla="*/ 2858 h 2857"/>
                  <a:gd name="connsiteX1" fmla="*/ 0 w 3809"/>
                  <a:gd name="connsiteY1" fmla="*/ 2858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2084D9F-4B83-9D47-A6D8-E4B2A50B6E36}"/>
                  </a:ext>
                </a:extLst>
              </p:cNvPr>
              <p:cNvSpPr/>
              <p:nvPr/>
            </p:nvSpPr>
            <p:spPr>
              <a:xfrm>
                <a:off x="8311514" y="3083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2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3395E75-2A4A-8441-B694-7572D425BF81}"/>
                  </a:ext>
                </a:extLst>
              </p:cNvPr>
              <p:cNvSpPr/>
              <p:nvPr/>
            </p:nvSpPr>
            <p:spPr>
              <a:xfrm>
                <a:off x="8969692" y="1639252"/>
                <a:ext cx="172402" cy="596264"/>
              </a:xfrm>
              <a:custGeom>
                <a:avLst/>
                <a:gdLst>
                  <a:gd name="connsiteX0" fmla="*/ 172402 w 172402"/>
                  <a:gd name="connsiteY0" fmla="*/ 0 h 596264"/>
                  <a:gd name="connsiteX1" fmla="*/ 0 w 172402"/>
                  <a:gd name="connsiteY1" fmla="*/ 298132 h 596264"/>
                  <a:gd name="connsiteX2" fmla="*/ 172402 w 172402"/>
                  <a:gd name="connsiteY2" fmla="*/ 596265 h 59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402" h="596264">
                    <a:moveTo>
                      <a:pt x="172402" y="0"/>
                    </a:moveTo>
                    <a:lnTo>
                      <a:pt x="0" y="298132"/>
                    </a:lnTo>
                    <a:lnTo>
                      <a:pt x="172402" y="596265"/>
                    </a:lnTo>
                    <a:close/>
                  </a:path>
                </a:pathLst>
              </a:custGeom>
              <a:solidFill>
                <a:srgbClr val="6C95F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ED20F80-E29B-5E4F-B48E-82F83B411B94}"/>
                  </a:ext>
                </a:extLst>
              </p:cNvPr>
              <p:cNvSpPr/>
              <p:nvPr/>
            </p:nvSpPr>
            <p:spPr>
              <a:xfrm>
                <a:off x="8309610" y="1365884"/>
                <a:ext cx="832484" cy="571500"/>
              </a:xfrm>
              <a:custGeom>
                <a:avLst/>
                <a:gdLst>
                  <a:gd name="connsiteX0" fmla="*/ 832485 w 832484"/>
                  <a:gd name="connsiteY0" fmla="*/ 0 h 571500"/>
                  <a:gd name="connsiteX1" fmla="*/ 329565 w 832484"/>
                  <a:gd name="connsiteY1" fmla="*/ 0 h 571500"/>
                  <a:gd name="connsiteX2" fmla="*/ 0 w 832484"/>
                  <a:gd name="connsiteY2" fmla="*/ 571500 h 571500"/>
                  <a:gd name="connsiteX3" fmla="*/ 660082 w 832484"/>
                  <a:gd name="connsiteY3" fmla="*/ 571500 h 571500"/>
                  <a:gd name="connsiteX4" fmla="*/ 660082 w 832484"/>
                  <a:gd name="connsiteY4" fmla="*/ 571500 h 571500"/>
                  <a:gd name="connsiteX5" fmla="*/ 832485 w 832484"/>
                  <a:gd name="connsiteY5" fmla="*/ 273368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484" h="571500">
                    <a:moveTo>
                      <a:pt x="832485" y="0"/>
                    </a:moveTo>
                    <a:lnTo>
                      <a:pt x="329565" y="0"/>
                    </a:lnTo>
                    <a:lnTo>
                      <a:pt x="0" y="571500"/>
                    </a:lnTo>
                    <a:lnTo>
                      <a:pt x="660082" y="571500"/>
                    </a:lnTo>
                    <a:lnTo>
                      <a:pt x="660082" y="571500"/>
                    </a:lnTo>
                    <a:lnTo>
                      <a:pt x="832485" y="273368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3C67EA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6EFD48EB-DEF4-0843-B1FA-5BB5EDAE2716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2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F945222-239A-124E-A57C-93EC1F6077F8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2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92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icture 3">
            <a:extLst>
              <a:ext uri="{FF2B5EF4-FFF2-40B4-BE49-F238E27FC236}">
                <a16:creationId xmlns:a16="http://schemas.microsoft.com/office/drawing/2014/main" id="{3D663B46-0FA4-CE40-B637-451DBF0D1B7C}"/>
              </a:ext>
            </a:extLst>
          </p:cNvPr>
          <p:cNvGrpSpPr/>
          <p:nvPr userDrawn="1"/>
        </p:nvGrpSpPr>
        <p:grpSpPr>
          <a:xfrm>
            <a:off x="8709" y="0"/>
            <a:ext cx="9142094" cy="5143500"/>
            <a:chOff x="8709" y="0"/>
            <a:chExt cx="9142094" cy="5143500"/>
          </a:xfrm>
        </p:grpSpPr>
        <p:grpSp>
          <p:nvGrpSpPr>
            <p:cNvPr id="8" name="Picture 3">
              <a:extLst>
                <a:ext uri="{FF2B5EF4-FFF2-40B4-BE49-F238E27FC236}">
                  <a16:creationId xmlns:a16="http://schemas.microsoft.com/office/drawing/2014/main" id="{994DB73A-D573-C94B-A30B-9F23A4F4338F}"/>
                </a:ext>
              </a:extLst>
            </p:cNvPr>
            <p:cNvGrpSpPr/>
            <p:nvPr/>
          </p:nvGrpSpPr>
          <p:grpSpPr>
            <a:xfrm>
              <a:off x="8709" y="3219450"/>
              <a:ext cx="1532572" cy="1924050"/>
              <a:chOff x="8709" y="3219450"/>
              <a:chExt cx="1532572" cy="1924050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345268B-D687-B34E-A704-9D35B5550FF8}"/>
                  </a:ext>
                </a:extLst>
              </p:cNvPr>
              <p:cNvSpPr/>
              <p:nvPr/>
            </p:nvSpPr>
            <p:spPr>
              <a:xfrm>
                <a:off x="221116" y="4362450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660083 w 989647"/>
                  <a:gd name="connsiteY1" fmla="*/ 571500 h 571500"/>
                  <a:gd name="connsiteX2" fmla="*/ 0 w 989647"/>
                  <a:gd name="connsiteY2" fmla="*/ 571500 h 571500"/>
                  <a:gd name="connsiteX3" fmla="*/ 329565 w 989647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660083" y="571500"/>
                    </a:lnTo>
                    <a:lnTo>
                      <a:pt x="0" y="571500"/>
                    </a:lnTo>
                    <a:lnTo>
                      <a:pt x="329565" y="0"/>
                    </a:lnTo>
                    <a:close/>
                  </a:path>
                </a:pathLst>
              </a:custGeom>
              <a:solidFill>
                <a:srgbClr val="89E5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E837808-528C-4346-8524-792D3C8543EA}"/>
                  </a:ext>
                </a:extLst>
              </p:cNvPr>
              <p:cNvSpPr/>
              <p:nvPr/>
            </p:nvSpPr>
            <p:spPr>
              <a:xfrm>
                <a:off x="8709" y="3790950"/>
                <a:ext cx="212407" cy="367665"/>
              </a:xfrm>
              <a:custGeom>
                <a:avLst/>
                <a:gdLst>
                  <a:gd name="connsiteX0" fmla="*/ 0 w 212407"/>
                  <a:gd name="connsiteY0" fmla="*/ 0 h 367665"/>
                  <a:gd name="connsiteX1" fmla="*/ 212408 w 212407"/>
                  <a:gd name="connsiteY1" fmla="*/ 0 h 367665"/>
                  <a:gd name="connsiteX2" fmla="*/ 0 w 212407"/>
                  <a:gd name="connsiteY2" fmla="*/ 367665 h 367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407" h="367665">
                    <a:moveTo>
                      <a:pt x="0" y="0"/>
                    </a:moveTo>
                    <a:lnTo>
                      <a:pt x="212408" y="0"/>
                    </a:lnTo>
                    <a:lnTo>
                      <a:pt x="0" y="367665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6B2799A-22EF-1945-9EA4-64C804D4AB16}"/>
                  </a:ext>
                </a:extLst>
              </p:cNvPr>
              <p:cNvSpPr/>
              <p:nvPr/>
            </p:nvSpPr>
            <p:spPr>
              <a:xfrm>
                <a:off x="8709" y="3790950"/>
                <a:ext cx="541972" cy="1143000"/>
              </a:xfrm>
              <a:custGeom>
                <a:avLst/>
                <a:gdLst>
                  <a:gd name="connsiteX0" fmla="*/ 0 w 541972"/>
                  <a:gd name="connsiteY0" fmla="*/ 367665 h 1143000"/>
                  <a:gd name="connsiteX1" fmla="*/ 212408 w 541972"/>
                  <a:gd name="connsiteY1" fmla="*/ 0 h 1143000"/>
                  <a:gd name="connsiteX2" fmla="*/ 541973 w 541972"/>
                  <a:gd name="connsiteY2" fmla="*/ 571500 h 1143000"/>
                  <a:gd name="connsiteX3" fmla="*/ 212408 w 541972"/>
                  <a:gd name="connsiteY3" fmla="*/ 1143000 h 1143000"/>
                  <a:gd name="connsiteX4" fmla="*/ 0 w 541972"/>
                  <a:gd name="connsiteY4" fmla="*/ 775335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972" h="1143000">
                    <a:moveTo>
                      <a:pt x="0" y="367665"/>
                    </a:moveTo>
                    <a:lnTo>
                      <a:pt x="212408" y="0"/>
                    </a:lnTo>
                    <a:lnTo>
                      <a:pt x="541973" y="571500"/>
                    </a:lnTo>
                    <a:lnTo>
                      <a:pt x="212408" y="1143000"/>
                    </a:lnTo>
                    <a:lnTo>
                      <a:pt x="0" y="775335"/>
                    </a:lnTo>
                    <a:close/>
                  </a:path>
                </a:pathLst>
              </a:custGeom>
              <a:solidFill>
                <a:srgbClr val="5AC3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25BAD6B-0658-734B-BEFB-D9FDA7AF22DE}"/>
                  </a:ext>
                </a:extLst>
              </p:cNvPr>
              <p:cNvSpPr/>
              <p:nvPr/>
            </p:nvSpPr>
            <p:spPr>
              <a:xfrm>
                <a:off x="8709" y="3219450"/>
                <a:ext cx="872489" cy="571500"/>
              </a:xfrm>
              <a:custGeom>
                <a:avLst/>
                <a:gdLst>
                  <a:gd name="connsiteX0" fmla="*/ 0 w 872489"/>
                  <a:gd name="connsiteY0" fmla="*/ 203835 h 571500"/>
                  <a:gd name="connsiteX1" fmla="*/ 212408 w 872489"/>
                  <a:gd name="connsiteY1" fmla="*/ 571500 h 571500"/>
                  <a:gd name="connsiteX2" fmla="*/ 872490 w 872489"/>
                  <a:gd name="connsiteY2" fmla="*/ 571500 h 571500"/>
                  <a:gd name="connsiteX3" fmla="*/ 541973 w 872489"/>
                  <a:gd name="connsiteY3" fmla="*/ 0 h 571500"/>
                  <a:gd name="connsiteX4" fmla="*/ 541973 w 872489"/>
                  <a:gd name="connsiteY4" fmla="*/ 0 h 571500"/>
                  <a:gd name="connsiteX5" fmla="*/ 0 w 872489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2489" h="571500">
                    <a:moveTo>
                      <a:pt x="0" y="203835"/>
                    </a:moveTo>
                    <a:lnTo>
                      <a:pt x="212408" y="571500"/>
                    </a:lnTo>
                    <a:lnTo>
                      <a:pt x="872490" y="571500"/>
                    </a:lnTo>
                    <a:lnTo>
                      <a:pt x="541973" y="0"/>
                    </a:lnTo>
                    <a:lnTo>
                      <a:pt x="5419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5598F6-7D9F-4042-AC7C-20B9A62BE77B}"/>
                  </a:ext>
                </a:extLst>
              </p:cNvPr>
              <p:cNvSpPr/>
              <p:nvPr/>
            </p:nvSpPr>
            <p:spPr>
              <a:xfrm>
                <a:off x="8709" y="4933950"/>
                <a:ext cx="212407" cy="209550"/>
              </a:xfrm>
              <a:custGeom>
                <a:avLst/>
                <a:gdLst>
                  <a:gd name="connsiteX0" fmla="*/ 212408 w 212407"/>
                  <a:gd name="connsiteY0" fmla="*/ 0 h 209550"/>
                  <a:gd name="connsiteX1" fmla="*/ 91440 w 212407"/>
                  <a:gd name="connsiteY1" fmla="*/ 209550 h 209550"/>
                  <a:gd name="connsiteX2" fmla="*/ 0 w 212407"/>
                  <a:gd name="connsiteY2" fmla="*/ 209550 h 209550"/>
                  <a:gd name="connsiteX3" fmla="*/ 0 w 212407"/>
                  <a:gd name="connsiteY3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407" h="209550">
                    <a:moveTo>
                      <a:pt x="212408" y="0"/>
                    </a:moveTo>
                    <a:lnTo>
                      <a:pt x="91440" y="209550"/>
                    </a:lnTo>
                    <a:lnTo>
                      <a:pt x="0" y="2095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E5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9C6413E-3F03-F146-8EFE-3C2B022C21BA}"/>
                  </a:ext>
                </a:extLst>
              </p:cNvPr>
              <p:cNvSpPr/>
              <p:nvPr/>
            </p:nvSpPr>
            <p:spPr>
              <a:xfrm>
                <a:off x="881198" y="4362450"/>
                <a:ext cx="660082" cy="781050"/>
              </a:xfrm>
              <a:custGeom>
                <a:avLst/>
                <a:gdLst>
                  <a:gd name="connsiteX0" fmla="*/ 538163 w 660082"/>
                  <a:gd name="connsiteY0" fmla="*/ 781050 h 781050"/>
                  <a:gd name="connsiteX1" fmla="*/ 660082 w 660082"/>
                  <a:gd name="connsiteY1" fmla="*/ 571500 h 781050"/>
                  <a:gd name="connsiteX2" fmla="*/ 329565 w 660082"/>
                  <a:gd name="connsiteY2" fmla="*/ 0 h 781050"/>
                  <a:gd name="connsiteX3" fmla="*/ 0 w 660082"/>
                  <a:gd name="connsiteY3" fmla="*/ 571500 h 781050"/>
                  <a:gd name="connsiteX4" fmla="*/ 120968 w 660082"/>
                  <a:gd name="connsiteY4" fmla="*/ 7810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082" h="781050">
                    <a:moveTo>
                      <a:pt x="538163" y="781050"/>
                    </a:moveTo>
                    <a:lnTo>
                      <a:pt x="660082" y="571500"/>
                    </a:lnTo>
                    <a:lnTo>
                      <a:pt x="329565" y="0"/>
                    </a:lnTo>
                    <a:lnTo>
                      <a:pt x="0" y="571500"/>
                    </a:lnTo>
                    <a:lnTo>
                      <a:pt x="120968" y="781050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Picture 3">
              <a:extLst>
                <a:ext uri="{FF2B5EF4-FFF2-40B4-BE49-F238E27FC236}">
                  <a16:creationId xmlns:a16="http://schemas.microsoft.com/office/drawing/2014/main" id="{7DFAC2AA-0583-7141-BA7C-43C6FE71A477}"/>
                </a:ext>
              </a:extLst>
            </p:cNvPr>
            <p:cNvGrpSpPr/>
            <p:nvPr/>
          </p:nvGrpSpPr>
          <p:grpSpPr>
            <a:xfrm>
              <a:off x="7328671" y="0"/>
              <a:ext cx="1822132" cy="3084194"/>
              <a:chOff x="7328671" y="0"/>
              <a:chExt cx="1822132" cy="308419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A3329D6-794F-D344-B72E-E7AC0FA9ED9F}"/>
                  </a:ext>
                </a:extLst>
              </p:cNvPr>
              <p:cNvSpPr/>
              <p:nvPr/>
            </p:nvSpPr>
            <p:spPr>
              <a:xfrm>
                <a:off x="8647884" y="222884"/>
                <a:ext cx="502919" cy="571500"/>
              </a:xfrm>
              <a:custGeom>
                <a:avLst/>
                <a:gdLst>
                  <a:gd name="connsiteX0" fmla="*/ 502920 w 502919"/>
                  <a:gd name="connsiteY0" fmla="*/ 571500 h 571500"/>
                  <a:gd name="connsiteX1" fmla="*/ 330518 w 502919"/>
                  <a:gd name="connsiteY1" fmla="*/ 571500 h 571500"/>
                  <a:gd name="connsiteX2" fmla="*/ 0 w 502919"/>
                  <a:gd name="connsiteY2" fmla="*/ 0 h 571500"/>
                  <a:gd name="connsiteX3" fmla="*/ 502920 w 502919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19" h="571500">
                    <a:moveTo>
                      <a:pt x="502920" y="571500"/>
                    </a:moveTo>
                    <a:lnTo>
                      <a:pt x="330518" y="571500"/>
                    </a:lnTo>
                    <a:lnTo>
                      <a:pt x="0" y="0"/>
                    </a:lnTo>
                    <a:lnTo>
                      <a:pt x="502920" y="0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E1D90F5-6502-1340-B821-B807C14B3570}"/>
                  </a:ext>
                </a:extLst>
              </p:cNvPr>
              <p:cNvSpPr/>
              <p:nvPr/>
            </p:nvSpPr>
            <p:spPr>
              <a:xfrm>
                <a:off x="8316414" y="794385"/>
                <a:ext cx="3809" cy="2857"/>
              </a:xfrm>
              <a:custGeom>
                <a:avLst/>
                <a:gdLst>
                  <a:gd name="connsiteX0" fmla="*/ 3810 w 3809"/>
                  <a:gd name="connsiteY0" fmla="*/ 2857 h 2857"/>
                  <a:gd name="connsiteX1" fmla="*/ 0 w 3809"/>
                  <a:gd name="connsiteY1" fmla="*/ 2857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7"/>
                    </a:moveTo>
                    <a:lnTo>
                      <a:pt x="0" y="2857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9438C53-5CEB-0E44-BDC3-BADAEC506ACF}"/>
                  </a:ext>
                </a:extLst>
              </p:cNvPr>
              <p:cNvSpPr/>
              <p:nvPr/>
            </p:nvSpPr>
            <p:spPr>
              <a:xfrm>
                <a:off x="8318319" y="222884"/>
                <a:ext cx="660082" cy="1142999"/>
              </a:xfrm>
              <a:custGeom>
                <a:avLst/>
                <a:gdLst>
                  <a:gd name="connsiteX0" fmla="*/ 329565 w 660082"/>
                  <a:gd name="connsiteY0" fmla="*/ 0 h 1142999"/>
                  <a:gd name="connsiteX1" fmla="*/ 0 w 660082"/>
                  <a:gd name="connsiteY1" fmla="*/ 571500 h 1142999"/>
                  <a:gd name="connsiteX2" fmla="*/ 329565 w 660082"/>
                  <a:gd name="connsiteY2" fmla="*/ 1143000 h 1142999"/>
                  <a:gd name="connsiteX3" fmla="*/ 660082 w 660082"/>
                  <a:gd name="connsiteY3" fmla="*/ 571500 h 1142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082" h="1142999">
                    <a:moveTo>
                      <a:pt x="329565" y="0"/>
                    </a:moveTo>
                    <a:lnTo>
                      <a:pt x="0" y="571500"/>
                    </a:lnTo>
                    <a:lnTo>
                      <a:pt x="329565" y="1143000"/>
                    </a:lnTo>
                    <a:lnTo>
                      <a:pt x="660082" y="571500"/>
                    </a:lnTo>
                    <a:close/>
                  </a:path>
                </a:pathLst>
              </a:custGeom>
              <a:solidFill>
                <a:srgbClr val="5AC3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CD92A22E-E8C8-E046-A4E8-71EEA95D9F3D}"/>
                  </a:ext>
                </a:extLst>
              </p:cNvPr>
              <p:cNvSpPr/>
              <p:nvPr/>
            </p:nvSpPr>
            <p:spPr>
              <a:xfrm>
                <a:off x="7658236" y="222884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330518 w 989647"/>
                  <a:gd name="connsiteY1" fmla="*/ 0 h 571500"/>
                  <a:gd name="connsiteX2" fmla="*/ 0 w 989647"/>
                  <a:gd name="connsiteY2" fmla="*/ 571500 h 571500"/>
                  <a:gd name="connsiteX3" fmla="*/ 660083 w 989647"/>
                  <a:gd name="connsiteY3" fmla="*/ 571500 h 571500"/>
                  <a:gd name="connsiteX4" fmla="*/ 660083 w 989647"/>
                  <a:gd name="connsiteY4" fmla="*/ 5715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330518" y="0"/>
                    </a:lnTo>
                    <a:lnTo>
                      <a:pt x="0" y="571500"/>
                    </a:lnTo>
                    <a:lnTo>
                      <a:pt x="660083" y="571500"/>
                    </a:lnTo>
                    <a:lnTo>
                      <a:pt x="660083" y="571500"/>
                    </a:lnTo>
                    <a:close/>
                  </a:path>
                </a:pathLst>
              </a:custGeom>
              <a:solidFill>
                <a:srgbClr val="89E5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D3C3768-A99D-174D-A32C-17A304DC47F8}"/>
                  </a:ext>
                </a:extLst>
              </p:cNvPr>
              <p:cNvSpPr/>
              <p:nvPr/>
            </p:nvSpPr>
            <p:spPr>
              <a:xfrm>
                <a:off x="8320223" y="797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653D08F-0EED-6241-898E-DF33330E99EF}"/>
                  </a:ext>
                </a:extLst>
              </p:cNvPr>
              <p:cNvSpPr/>
              <p:nvPr/>
            </p:nvSpPr>
            <p:spPr>
              <a:xfrm>
                <a:off x="7328671" y="0"/>
                <a:ext cx="788669" cy="222884"/>
              </a:xfrm>
              <a:custGeom>
                <a:avLst/>
                <a:gdLst>
                  <a:gd name="connsiteX0" fmla="*/ 788670 w 788669"/>
                  <a:gd name="connsiteY0" fmla="*/ 0 h 222884"/>
                  <a:gd name="connsiteX1" fmla="*/ 660082 w 788669"/>
                  <a:gd name="connsiteY1" fmla="*/ 222885 h 222884"/>
                  <a:gd name="connsiteX2" fmla="*/ 0 w 788669"/>
                  <a:gd name="connsiteY2" fmla="*/ 222885 h 222884"/>
                  <a:gd name="connsiteX3" fmla="*/ 128588 w 788669"/>
                  <a:gd name="connsiteY3" fmla="*/ 0 h 22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669" h="222884">
                    <a:moveTo>
                      <a:pt x="788670" y="0"/>
                    </a:moveTo>
                    <a:lnTo>
                      <a:pt x="660082" y="222885"/>
                    </a:lnTo>
                    <a:lnTo>
                      <a:pt x="0" y="222885"/>
                    </a:lnTo>
                    <a:lnTo>
                      <a:pt x="128588" y="0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96C07AD-C4C2-2545-B7A0-0665226E2E35}"/>
                  </a:ext>
                </a:extLst>
              </p:cNvPr>
              <p:cNvSpPr/>
              <p:nvPr/>
            </p:nvSpPr>
            <p:spPr>
              <a:xfrm>
                <a:off x="8316414" y="3080384"/>
                <a:ext cx="3809" cy="2857"/>
              </a:xfrm>
              <a:custGeom>
                <a:avLst/>
                <a:gdLst>
                  <a:gd name="connsiteX0" fmla="*/ 3810 w 3809"/>
                  <a:gd name="connsiteY0" fmla="*/ 2858 h 2857"/>
                  <a:gd name="connsiteX1" fmla="*/ 0 w 3809"/>
                  <a:gd name="connsiteY1" fmla="*/ 2858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C557F0A-424B-974C-8CC3-EDD245F3CB36}"/>
                  </a:ext>
                </a:extLst>
              </p:cNvPr>
              <p:cNvSpPr/>
              <p:nvPr/>
            </p:nvSpPr>
            <p:spPr>
              <a:xfrm>
                <a:off x="8320223" y="3083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2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BDD4035-5010-E84A-8BBE-D0D42F1ABA8D}"/>
                  </a:ext>
                </a:extLst>
              </p:cNvPr>
              <p:cNvSpPr/>
              <p:nvPr/>
            </p:nvSpPr>
            <p:spPr>
              <a:xfrm>
                <a:off x="8978401" y="1639252"/>
                <a:ext cx="172402" cy="596264"/>
              </a:xfrm>
              <a:custGeom>
                <a:avLst/>
                <a:gdLst>
                  <a:gd name="connsiteX0" fmla="*/ 172402 w 172402"/>
                  <a:gd name="connsiteY0" fmla="*/ 0 h 596264"/>
                  <a:gd name="connsiteX1" fmla="*/ 0 w 172402"/>
                  <a:gd name="connsiteY1" fmla="*/ 298132 h 596264"/>
                  <a:gd name="connsiteX2" fmla="*/ 172402 w 172402"/>
                  <a:gd name="connsiteY2" fmla="*/ 596265 h 59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402" h="596264">
                    <a:moveTo>
                      <a:pt x="172402" y="0"/>
                    </a:moveTo>
                    <a:lnTo>
                      <a:pt x="0" y="298132"/>
                    </a:lnTo>
                    <a:lnTo>
                      <a:pt x="172402" y="596265"/>
                    </a:lnTo>
                    <a:close/>
                  </a:path>
                </a:pathLst>
              </a:custGeom>
              <a:solidFill>
                <a:srgbClr val="5AC3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F0FD741-3C0D-0340-A17F-90B57140C077}"/>
                  </a:ext>
                </a:extLst>
              </p:cNvPr>
              <p:cNvSpPr/>
              <p:nvPr/>
            </p:nvSpPr>
            <p:spPr>
              <a:xfrm>
                <a:off x="8318319" y="1365884"/>
                <a:ext cx="832484" cy="571500"/>
              </a:xfrm>
              <a:custGeom>
                <a:avLst/>
                <a:gdLst>
                  <a:gd name="connsiteX0" fmla="*/ 832485 w 832484"/>
                  <a:gd name="connsiteY0" fmla="*/ 0 h 571500"/>
                  <a:gd name="connsiteX1" fmla="*/ 329565 w 832484"/>
                  <a:gd name="connsiteY1" fmla="*/ 0 h 571500"/>
                  <a:gd name="connsiteX2" fmla="*/ 0 w 832484"/>
                  <a:gd name="connsiteY2" fmla="*/ 571500 h 571500"/>
                  <a:gd name="connsiteX3" fmla="*/ 660082 w 832484"/>
                  <a:gd name="connsiteY3" fmla="*/ 571500 h 571500"/>
                  <a:gd name="connsiteX4" fmla="*/ 660082 w 832484"/>
                  <a:gd name="connsiteY4" fmla="*/ 571500 h 571500"/>
                  <a:gd name="connsiteX5" fmla="*/ 832485 w 832484"/>
                  <a:gd name="connsiteY5" fmla="*/ 273368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484" h="571500">
                    <a:moveTo>
                      <a:pt x="832485" y="0"/>
                    </a:moveTo>
                    <a:lnTo>
                      <a:pt x="329565" y="0"/>
                    </a:lnTo>
                    <a:lnTo>
                      <a:pt x="0" y="571500"/>
                    </a:lnTo>
                    <a:lnTo>
                      <a:pt x="660082" y="571500"/>
                    </a:lnTo>
                    <a:lnTo>
                      <a:pt x="660082" y="571500"/>
                    </a:lnTo>
                    <a:lnTo>
                      <a:pt x="832485" y="273368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14A687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2188456-885C-FA45-83D4-E64F842DAC4E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6EE119C-3352-3E41-A5C3-ED7BF16F2356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82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icture 3">
            <a:extLst>
              <a:ext uri="{FF2B5EF4-FFF2-40B4-BE49-F238E27FC236}">
                <a16:creationId xmlns:a16="http://schemas.microsoft.com/office/drawing/2014/main" id="{10E907D2-4D0B-2242-BECA-FCDF0A3D52FF}"/>
              </a:ext>
            </a:extLst>
          </p:cNvPr>
          <p:cNvGrpSpPr/>
          <p:nvPr userDrawn="1"/>
        </p:nvGrpSpPr>
        <p:grpSpPr>
          <a:xfrm>
            <a:off x="0" y="0"/>
            <a:ext cx="9142094" cy="5143500"/>
            <a:chOff x="0" y="0"/>
            <a:chExt cx="9142094" cy="5143500"/>
          </a:xfrm>
        </p:grpSpPr>
        <p:grpSp>
          <p:nvGrpSpPr>
            <p:cNvPr id="8" name="Picture 3">
              <a:extLst>
                <a:ext uri="{FF2B5EF4-FFF2-40B4-BE49-F238E27FC236}">
                  <a16:creationId xmlns:a16="http://schemas.microsoft.com/office/drawing/2014/main" id="{EEA3290E-4922-E643-B873-B3A1A2718B69}"/>
                </a:ext>
              </a:extLst>
            </p:cNvPr>
            <p:cNvGrpSpPr/>
            <p:nvPr/>
          </p:nvGrpSpPr>
          <p:grpSpPr>
            <a:xfrm>
              <a:off x="0" y="3219450"/>
              <a:ext cx="1532572" cy="1924050"/>
              <a:chOff x="0" y="3219450"/>
              <a:chExt cx="1532572" cy="1924050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8B96E16-C621-E04C-BEA9-E197C08F9D56}"/>
                  </a:ext>
                </a:extLst>
              </p:cNvPr>
              <p:cNvSpPr/>
              <p:nvPr/>
            </p:nvSpPr>
            <p:spPr>
              <a:xfrm>
                <a:off x="212407" y="4362450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660083 w 989647"/>
                  <a:gd name="connsiteY1" fmla="*/ 571500 h 571500"/>
                  <a:gd name="connsiteX2" fmla="*/ 0 w 989647"/>
                  <a:gd name="connsiteY2" fmla="*/ 571500 h 571500"/>
                  <a:gd name="connsiteX3" fmla="*/ 329565 w 989647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660083" y="571500"/>
                    </a:lnTo>
                    <a:lnTo>
                      <a:pt x="0" y="571500"/>
                    </a:lnTo>
                    <a:lnTo>
                      <a:pt x="329565" y="0"/>
                    </a:lnTo>
                    <a:close/>
                  </a:path>
                </a:pathLst>
              </a:custGeom>
              <a:solidFill>
                <a:srgbClr val="9595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7100520-1A80-6949-9480-39DF0E3FD70A}"/>
                  </a:ext>
                </a:extLst>
              </p:cNvPr>
              <p:cNvSpPr/>
              <p:nvPr/>
            </p:nvSpPr>
            <p:spPr>
              <a:xfrm>
                <a:off x="0" y="3790950"/>
                <a:ext cx="212407" cy="367665"/>
              </a:xfrm>
              <a:custGeom>
                <a:avLst/>
                <a:gdLst>
                  <a:gd name="connsiteX0" fmla="*/ 0 w 212407"/>
                  <a:gd name="connsiteY0" fmla="*/ 0 h 367665"/>
                  <a:gd name="connsiteX1" fmla="*/ 212408 w 212407"/>
                  <a:gd name="connsiteY1" fmla="*/ 0 h 367665"/>
                  <a:gd name="connsiteX2" fmla="*/ 0 w 212407"/>
                  <a:gd name="connsiteY2" fmla="*/ 367665 h 367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407" h="367665">
                    <a:moveTo>
                      <a:pt x="0" y="0"/>
                    </a:moveTo>
                    <a:lnTo>
                      <a:pt x="212408" y="0"/>
                    </a:lnTo>
                    <a:lnTo>
                      <a:pt x="0" y="367665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54DE25E-ED42-5043-9485-49DB729B49FB}"/>
                  </a:ext>
                </a:extLst>
              </p:cNvPr>
              <p:cNvSpPr/>
              <p:nvPr/>
            </p:nvSpPr>
            <p:spPr>
              <a:xfrm>
                <a:off x="0" y="3790950"/>
                <a:ext cx="541972" cy="1143000"/>
              </a:xfrm>
              <a:custGeom>
                <a:avLst/>
                <a:gdLst>
                  <a:gd name="connsiteX0" fmla="*/ 0 w 541972"/>
                  <a:gd name="connsiteY0" fmla="*/ 367665 h 1143000"/>
                  <a:gd name="connsiteX1" fmla="*/ 212408 w 541972"/>
                  <a:gd name="connsiteY1" fmla="*/ 0 h 1143000"/>
                  <a:gd name="connsiteX2" fmla="*/ 541973 w 541972"/>
                  <a:gd name="connsiteY2" fmla="*/ 571500 h 1143000"/>
                  <a:gd name="connsiteX3" fmla="*/ 212408 w 541972"/>
                  <a:gd name="connsiteY3" fmla="*/ 1143000 h 1143000"/>
                  <a:gd name="connsiteX4" fmla="*/ 0 w 541972"/>
                  <a:gd name="connsiteY4" fmla="*/ 775335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972" h="1143000">
                    <a:moveTo>
                      <a:pt x="0" y="367665"/>
                    </a:moveTo>
                    <a:lnTo>
                      <a:pt x="212408" y="0"/>
                    </a:lnTo>
                    <a:lnTo>
                      <a:pt x="541973" y="571500"/>
                    </a:lnTo>
                    <a:lnTo>
                      <a:pt x="212408" y="1143000"/>
                    </a:lnTo>
                    <a:lnTo>
                      <a:pt x="0" y="775335"/>
                    </a:lnTo>
                    <a:close/>
                  </a:path>
                </a:pathLst>
              </a:custGeom>
              <a:solidFill>
                <a:srgbClr val="7979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9BABA8D-7653-4141-9194-1E64F3078F33}"/>
                  </a:ext>
                </a:extLst>
              </p:cNvPr>
              <p:cNvSpPr/>
              <p:nvPr/>
            </p:nvSpPr>
            <p:spPr>
              <a:xfrm>
                <a:off x="0" y="3219450"/>
                <a:ext cx="872489" cy="571500"/>
              </a:xfrm>
              <a:custGeom>
                <a:avLst/>
                <a:gdLst>
                  <a:gd name="connsiteX0" fmla="*/ 0 w 872489"/>
                  <a:gd name="connsiteY0" fmla="*/ 203835 h 571500"/>
                  <a:gd name="connsiteX1" fmla="*/ 212408 w 872489"/>
                  <a:gd name="connsiteY1" fmla="*/ 571500 h 571500"/>
                  <a:gd name="connsiteX2" fmla="*/ 872490 w 872489"/>
                  <a:gd name="connsiteY2" fmla="*/ 571500 h 571500"/>
                  <a:gd name="connsiteX3" fmla="*/ 541973 w 872489"/>
                  <a:gd name="connsiteY3" fmla="*/ 0 h 571500"/>
                  <a:gd name="connsiteX4" fmla="*/ 541973 w 872489"/>
                  <a:gd name="connsiteY4" fmla="*/ 0 h 571500"/>
                  <a:gd name="connsiteX5" fmla="*/ 0 w 872489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2489" h="571500">
                    <a:moveTo>
                      <a:pt x="0" y="203835"/>
                    </a:moveTo>
                    <a:lnTo>
                      <a:pt x="212408" y="571500"/>
                    </a:lnTo>
                    <a:lnTo>
                      <a:pt x="872490" y="571500"/>
                    </a:lnTo>
                    <a:lnTo>
                      <a:pt x="541973" y="0"/>
                    </a:lnTo>
                    <a:lnTo>
                      <a:pt x="5419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3E2F2EA-E808-804C-9CF0-56A6D318A7E8}"/>
                  </a:ext>
                </a:extLst>
              </p:cNvPr>
              <p:cNvSpPr/>
              <p:nvPr/>
            </p:nvSpPr>
            <p:spPr>
              <a:xfrm>
                <a:off x="0" y="4933950"/>
                <a:ext cx="212407" cy="209550"/>
              </a:xfrm>
              <a:custGeom>
                <a:avLst/>
                <a:gdLst>
                  <a:gd name="connsiteX0" fmla="*/ 212408 w 212407"/>
                  <a:gd name="connsiteY0" fmla="*/ 0 h 209550"/>
                  <a:gd name="connsiteX1" fmla="*/ 91440 w 212407"/>
                  <a:gd name="connsiteY1" fmla="*/ 209550 h 209550"/>
                  <a:gd name="connsiteX2" fmla="*/ 0 w 212407"/>
                  <a:gd name="connsiteY2" fmla="*/ 209550 h 209550"/>
                  <a:gd name="connsiteX3" fmla="*/ 0 w 212407"/>
                  <a:gd name="connsiteY3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407" h="209550">
                    <a:moveTo>
                      <a:pt x="212408" y="0"/>
                    </a:moveTo>
                    <a:lnTo>
                      <a:pt x="91440" y="209550"/>
                    </a:lnTo>
                    <a:lnTo>
                      <a:pt x="0" y="2095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3018C81-00D9-5247-9238-F56015C3E9AC}"/>
                  </a:ext>
                </a:extLst>
              </p:cNvPr>
              <p:cNvSpPr/>
              <p:nvPr/>
            </p:nvSpPr>
            <p:spPr>
              <a:xfrm>
                <a:off x="872489" y="4362450"/>
                <a:ext cx="660082" cy="781050"/>
              </a:xfrm>
              <a:custGeom>
                <a:avLst/>
                <a:gdLst>
                  <a:gd name="connsiteX0" fmla="*/ 538163 w 660082"/>
                  <a:gd name="connsiteY0" fmla="*/ 781050 h 781050"/>
                  <a:gd name="connsiteX1" fmla="*/ 660082 w 660082"/>
                  <a:gd name="connsiteY1" fmla="*/ 571500 h 781050"/>
                  <a:gd name="connsiteX2" fmla="*/ 329565 w 660082"/>
                  <a:gd name="connsiteY2" fmla="*/ 0 h 781050"/>
                  <a:gd name="connsiteX3" fmla="*/ 0 w 660082"/>
                  <a:gd name="connsiteY3" fmla="*/ 571500 h 781050"/>
                  <a:gd name="connsiteX4" fmla="*/ 120968 w 660082"/>
                  <a:gd name="connsiteY4" fmla="*/ 7810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082" h="781050">
                    <a:moveTo>
                      <a:pt x="538163" y="781050"/>
                    </a:moveTo>
                    <a:lnTo>
                      <a:pt x="660082" y="571500"/>
                    </a:lnTo>
                    <a:lnTo>
                      <a:pt x="329565" y="0"/>
                    </a:lnTo>
                    <a:lnTo>
                      <a:pt x="0" y="571500"/>
                    </a:lnTo>
                    <a:lnTo>
                      <a:pt x="120968" y="781050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Picture 3">
              <a:extLst>
                <a:ext uri="{FF2B5EF4-FFF2-40B4-BE49-F238E27FC236}">
                  <a16:creationId xmlns:a16="http://schemas.microsoft.com/office/drawing/2014/main" id="{009138B4-AF28-ED44-BC21-89BCE17596E4}"/>
                </a:ext>
              </a:extLst>
            </p:cNvPr>
            <p:cNvGrpSpPr/>
            <p:nvPr/>
          </p:nvGrpSpPr>
          <p:grpSpPr>
            <a:xfrm>
              <a:off x="7319962" y="0"/>
              <a:ext cx="1822132" cy="3084194"/>
              <a:chOff x="7319962" y="0"/>
              <a:chExt cx="1822132" cy="308419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4E8C2D82-0363-774A-BAB1-1A8515B20109}"/>
                  </a:ext>
                </a:extLst>
              </p:cNvPr>
              <p:cNvSpPr/>
              <p:nvPr/>
            </p:nvSpPr>
            <p:spPr>
              <a:xfrm>
                <a:off x="8639175" y="222884"/>
                <a:ext cx="502919" cy="571500"/>
              </a:xfrm>
              <a:custGeom>
                <a:avLst/>
                <a:gdLst>
                  <a:gd name="connsiteX0" fmla="*/ 502920 w 502919"/>
                  <a:gd name="connsiteY0" fmla="*/ 571500 h 571500"/>
                  <a:gd name="connsiteX1" fmla="*/ 330518 w 502919"/>
                  <a:gd name="connsiteY1" fmla="*/ 571500 h 571500"/>
                  <a:gd name="connsiteX2" fmla="*/ 0 w 502919"/>
                  <a:gd name="connsiteY2" fmla="*/ 0 h 571500"/>
                  <a:gd name="connsiteX3" fmla="*/ 502920 w 502919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19" h="571500">
                    <a:moveTo>
                      <a:pt x="502920" y="571500"/>
                    </a:moveTo>
                    <a:lnTo>
                      <a:pt x="330518" y="571500"/>
                    </a:lnTo>
                    <a:lnTo>
                      <a:pt x="0" y="0"/>
                    </a:lnTo>
                    <a:lnTo>
                      <a:pt x="502920" y="0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38DFC42-066C-8C4F-A31D-E53862A16FC9}"/>
                  </a:ext>
                </a:extLst>
              </p:cNvPr>
              <p:cNvSpPr/>
              <p:nvPr/>
            </p:nvSpPr>
            <p:spPr>
              <a:xfrm>
                <a:off x="8307705" y="794385"/>
                <a:ext cx="3809" cy="2857"/>
              </a:xfrm>
              <a:custGeom>
                <a:avLst/>
                <a:gdLst>
                  <a:gd name="connsiteX0" fmla="*/ 3810 w 3809"/>
                  <a:gd name="connsiteY0" fmla="*/ 2857 h 2857"/>
                  <a:gd name="connsiteX1" fmla="*/ 0 w 3809"/>
                  <a:gd name="connsiteY1" fmla="*/ 2857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7"/>
                    </a:moveTo>
                    <a:lnTo>
                      <a:pt x="0" y="2857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678DAED-4776-1944-A8D7-D9F81190AF48}"/>
                  </a:ext>
                </a:extLst>
              </p:cNvPr>
              <p:cNvSpPr/>
              <p:nvPr/>
            </p:nvSpPr>
            <p:spPr>
              <a:xfrm>
                <a:off x="8309610" y="222884"/>
                <a:ext cx="660082" cy="1142999"/>
              </a:xfrm>
              <a:custGeom>
                <a:avLst/>
                <a:gdLst>
                  <a:gd name="connsiteX0" fmla="*/ 329565 w 660082"/>
                  <a:gd name="connsiteY0" fmla="*/ 0 h 1142999"/>
                  <a:gd name="connsiteX1" fmla="*/ 0 w 660082"/>
                  <a:gd name="connsiteY1" fmla="*/ 571500 h 1142999"/>
                  <a:gd name="connsiteX2" fmla="*/ 329565 w 660082"/>
                  <a:gd name="connsiteY2" fmla="*/ 1143000 h 1142999"/>
                  <a:gd name="connsiteX3" fmla="*/ 660082 w 660082"/>
                  <a:gd name="connsiteY3" fmla="*/ 571500 h 1142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082" h="1142999">
                    <a:moveTo>
                      <a:pt x="329565" y="0"/>
                    </a:moveTo>
                    <a:lnTo>
                      <a:pt x="0" y="571500"/>
                    </a:lnTo>
                    <a:lnTo>
                      <a:pt x="329565" y="1143000"/>
                    </a:lnTo>
                    <a:lnTo>
                      <a:pt x="660082" y="571500"/>
                    </a:lnTo>
                    <a:close/>
                  </a:path>
                </a:pathLst>
              </a:custGeom>
              <a:solidFill>
                <a:srgbClr val="7979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601191A-B12E-AB4F-A433-DC7B4C15A0B4}"/>
                  </a:ext>
                </a:extLst>
              </p:cNvPr>
              <p:cNvSpPr/>
              <p:nvPr/>
            </p:nvSpPr>
            <p:spPr>
              <a:xfrm>
                <a:off x="7649527" y="222884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330518 w 989647"/>
                  <a:gd name="connsiteY1" fmla="*/ 0 h 571500"/>
                  <a:gd name="connsiteX2" fmla="*/ 0 w 989647"/>
                  <a:gd name="connsiteY2" fmla="*/ 571500 h 571500"/>
                  <a:gd name="connsiteX3" fmla="*/ 660083 w 989647"/>
                  <a:gd name="connsiteY3" fmla="*/ 571500 h 571500"/>
                  <a:gd name="connsiteX4" fmla="*/ 660083 w 989647"/>
                  <a:gd name="connsiteY4" fmla="*/ 5715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330518" y="0"/>
                    </a:lnTo>
                    <a:lnTo>
                      <a:pt x="0" y="571500"/>
                    </a:lnTo>
                    <a:lnTo>
                      <a:pt x="660083" y="571500"/>
                    </a:lnTo>
                    <a:lnTo>
                      <a:pt x="660083" y="571500"/>
                    </a:lnTo>
                    <a:close/>
                  </a:path>
                </a:pathLst>
              </a:custGeom>
              <a:solidFill>
                <a:srgbClr val="9595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E9BF9FB-61A3-D448-9D44-246B15C4E29E}"/>
                  </a:ext>
                </a:extLst>
              </p:cNvPr>
              <p:cNvSpPr/>
              <p:nvPr/>
            </p:nvSpPr>
            <p:spPr>
              <a:xfrm>
                <a:off x="8311514" y="797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B503173-B4FD-D640-B1BB-D6F0813914E0}"/>
                  </a:ext>
                </a:extLst>
              </p:cNvPr>
              <p:cNvSpPr/>
              <p:nvPr/>
            </p:nvSpPr>
            <p:spPr>
              <a:xfrm>
                <a:off x="7319962" y="0"/>
                <a:ext cx="788669" cy="222884"/>
              </a:xfrm>
              <a:custGeom>
                <a:avLst/>
                <a:gdLst>
                  <a:gd name="connsiteX0" fmla="*/ 788670 w 788669"/>
                  <a:gd name="connsiteY0" fmla="*/ 0 h 222884"/>
                  <a:gd name="connsiteX1" fmla="*/ 660082 w 788669"/>
                  <a:gd name="connsiteY1" fmla="*/ 222885 h 222884"/>
                  <a:gd name="connsiteX2" fmla="*/ 0 w 788669"/>
                  <a:gd name="connsiteY2" fmla="*/ 222885 h 222884"/>
                  <a:gd name="connsiteX3" fmla="*/ 128588 w 788669"/>
                  <a:gd name="connsiteY3" fmla="*/ 0 h 22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669" h="222884">
                    <a:moveTo>
                      <a:pt x="788670" y="0"/>
                    </a:moveTo>
                    <a:lnTo>
                      <a:pt x="660082" y="222885"/>
                    </a:lnTo>
                    <a:lnTo>
                      <a:pt x="0" y="222885"/>
                    </a:lnTo>
                    <a:lnTo>
                      <a:pt x="128588" y="0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AF62A54-6F99-1443-92ED-7EE2E4454D0A}"/>
                  </a:ext>
                </a:extLst>
              </p:cNvPr>
              <p:cNvSpPr/>
              <p:nvPr/>
            </p:nvSpPr>
            <p:spPr>
              <a:xfrm>
                <a:off x="8307705" y="3080384"/>
                <a:ext cx="3809" cy="2857"/>
              </a:xfrm>
              <a:custGeom>
                <a:avLst/>
                <a:gdLst>
                  <a:gd name="connsiteX0" fmla="*/ 3810 w 3809"/>
                  <a:gd name="connsiteY0" fmla="*/ 2858 h 2857"/>
                  <a:gd name="connsiteX1" fmla="*/ 0 w 3809"/>
                  <a:gd name="connsiteY1" fmla="*/ 2858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F688800-CDDE-5842-BCF4-0E8F5A1AE666}"/>
                  </a:ext>
                </a:extLst>
              </p:cNvPr>
              <p:cNvSpPr/>
              <p:nvPr/>
            </p:nvSpPr>
            <p:spPr>
              <a:xfrm>
                <a:off x="8311514" y="3083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2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E8F5AE3-004C-4648-B472-331AC356DFF7}"/>
                  </a:ext>
                </a:extLst>
              </p:cNvPr>
              <p:cNvSpPr/>
              <p:nvPr/>
            </p:nvSpPr>
            <p:spPr>
              <a:xfrm>
                <a:off x="8969692" y="1639252"/>
                <a:ext cx="172402" cy="596264"/>
              </a:xfrm>
              <a:custGeom>
                <a:avLst/>
                <a:gdLst>
                  <a:gd name="connsiteX0" fmla="*/ 172402 w 172402"/>
                  <a:gd name="connsiteY0" fmla="*/ 0 h 596264"/>
                  <a:gd name="connsiteX1" fmla="*/ 0 w 172402"/>
                  <a:gd name="connsiteY1" fmla="*/ 298132 h 596264"/>
                  <a:gd name="connsiteX2" fmla="*/ 172402 w 172402"/>
                  <a:gd name="connsiteY2" fmla="*/ 596265 h 59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402" h="596264">
                    <a:moveTo>
                      <a:pt x="172402" y="0"/>
                    </a:moveTo>
                    <a:lnTo>
                      <a:pt x="0" y="298132"/>
                    </a:lnTo>
                    <a:lnTo>
                      <a:pt x="172402" y="596265"/>
                    </a:lnTo>
                    <a:close/>
                  </a:path>
                </a:pathLst>
              </a:custGeom>
              <a:solidFill>
                <a:srgbClr val="7979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B86BDBB-C90B-3B42-A2C4-4547960F5E5E}"/>
                  </a:ext>
                </a:extLst>
              </p:cNvPr>
              <p:cNvSpPr/>
              <p:nvPr/>
            </p:nvSpPr>
            <p:spPr>
              <a:xfrm>
                <a:off x="8309610" y="1365884"/>
                <a:ext cx="832484" cy="571500"/>
              </a:xfrm>
              <a:custGeom>
                <a:avLst/>
                <a:gdLst>
                  <a:gd name="connsiteX0" fmla="*/ 832485 w 832484"/>
                  <a:gd name="connsiteY0" fmla="*/ 0 h 571500"/>
                  <a:gd name="connsiteX1" fmla="*/ 329565 w 832484"/>
                  <a:gd name="connsiteY1" fmla="*/ 0 h 571500"/>
                  <a:gd name="connsiteX2" fmla="*/ 0 w 832484"/>
                  <a:gd name="connsiteY2" fmla="*/ 571500 h 571500"/>
                  <a:gd name="connsiteX3" fmla="*/ 660082 w 832484"/>
                  <a:gd name="connsiteY3" fmla="*/ 571500 h 571500"/>
                  <a:gd name="connsiteX4" fmla="*/ 660082 w 832484"/>
                  <a:gd name="connsiteY4" fmla="*/ 571500 h 571500"/>
                  <a:gd name="connsiteX5" fmla="*/ 832485 w 832484"/>
                  <a:gd name="connsiteY5" fmla="*/ 273368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484" h="571500">
                    <a:moveTo>
                      <a:pt x="832485" y="0"/>
                    </a:moveTo>
                    <a:lnTo>
                      <a:pt x="329565" y="0"/>
                    </a:lnTo>
                    <a:lnTo>
                      <a:pt x="0" y="571500"/>
                    </a:lnTo>
                    <a:lnTo>
                      <a:pt x="660082" y="571500"/>
                    </a:lnTo>
                    <a:lnTo>
                      <a:pt x="660082" y="571500"/>
                    </a:lnTo>
                    <a:lnTo>
                      <a:pt x="832485" y="273368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5C59C6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3BB8D06-2975-6E49-9B55-50EE1DF2B618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3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5935853-3D85-DB45-893D-0CED3C4F0CE4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3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54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EDAA8F-5949-6B4D-9735-C303ABF6A5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815DF7-8386-0946-8931-73C0543A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25" y="2325213"/>
            <a:ext cx="4771075" cy="646331"/>
          </a:xfrm>
          <a:prstGeom prst="rect">
            <a:avLst/>
          </a:prstGeom>
        </p:spPr>
        <p:txBody>
          <a:bodyPr anchor="b" anchorCtr="0"/>
          <a:lstStyle>
            <a:lvl1pPr algn="l">
              <a:defRPr sz="3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787527-2FA2-7048-B0B0-12D83D291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25" y="3104049"/>
            <a:ext cx="4370556" cy="532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5DF74A0C-5B87-2749-81B3-B3CFCA5980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36" y="393700"/>
            <a:ext cx="1118103" cy="2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8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45132" y="193528"/>
            <a:ext cx="8229600" cy="857250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5132" y="1187701"/>
            <a:ext cx="8229600" cy="30649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742950" indent="-285750">
              <a:buClrTx/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30136" y="448139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0B226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BCC50BC-3FEC-498B-A8FA-B602B9CDEE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31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3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3F6496-87AF-664B-8CB2-97D516DF40F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9" name="Picture 4">
            <a:extLst>
              <a:ext uri="{FF2B5EF4-FFF2-40B4-BE49-F238E27FC236}">
                <a16:creationId xmlns:a16="http://schemas.microsoft.com/office/drawing/2014/main" id="{F120D384-D67D-0D4B-970C-85F9D1AB4CD9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" name="Picture 4">
              <a:extLst>
                <a:ext uri="{FF2B5EF4-FFF2-40B4-BE49-F238E27FC236}">
                  <a16:creationId xmlns:a16="http://schemas.microsoft.com/office/drawing/2014/main" id="{D6989201-AD14-7549-8583-ED1F8234D525}"/>
                </a:ext>
              </a:extLst>
            </p:cNvPr>
            <p:cNvGrpSpPr/>
            <p:nvPr/>
          </p:nvGrpSpPr>
          <p:grpSpPr>
            <a:xfrm>
              <a:off x="7424737" y="150495"/>
              <a:ext cx="3810" cy="3810"/>
              <a:chOff x="7424737" y="150495"/>
              <a:chExt cx="3810" cy="3810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9CF943C-9058-3F49-B29A-F581FFA81229}"/>
                  </a:ext>
                </a:extLst>
              </p:cNvPr>
              <p:cNvSpPr/>
              <p:nvPr/>
            </p:nvSpPr>
            <p:spPr>
              <a:xfrm>
                <a:off x="7424737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ECE970BC-F5BA-F341-B015-EF998AF51E94}"/>
                  </a:ext>
                </a:extLst>
              </p:cNvPr>
              <p:cNvSpPr/>
              <p:nvPr/>
            </p:nvSpPr>
            <p:spPr>
              <a:xfrm>
                <a:off x="7428547" y="153352"/>
                <a:ext cx="9525" cy="952"/>
              </a:xfrm>
              <a:custGeom>
                <a:avLst/>
                <a:gdLst>
                  <a:gd name="connsiteX0" fmla="*/ 0 w 9525"/>
                  <a:gd name="connsiteY0" fmla="*/ 0 h 952"/>
                  <a:gd name="connsiteX1" fmla="*/ 0 w 9525"/>
                  <a:gd name="connsiteY1" fmla="*/ 953 h 952"/>
                  <a:gd name="connsiteX2" fmla="*/ 0 w 9525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">
                    <a:moveTo>
                      <a:pt x="0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Picture 4">
              <a:extLst>
                <a:ext uri="{FF2B5EF4-FFF2-40B4-BE49-F238E27FC236}">
                  <a16:creationId xmlns:a16="http://schemas.microsoft.com/office/drawing/2014/main" id="{E07F43AC-A4B4-934C-B634-AB944EDB0481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4" name="Picture 4">
                <a:extLst>
                  <a:ext uri="{FF2B5EF4-FFF2-40B4-BE49-F238E27FC236}">
                    <a16:creationId xmlns:a16="http://schemas.microsoft.com/office/drawing/2014/main" id="{3025C772-A7E4-9546-B5F1-6AF2EAEF28A6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770E94F6-8BEF-D74B-87B2-7F4510D30CF0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3B90F341-F8DE-9148-B712-0FE8F3DC74EE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AE7984DF-E15B-D44D-9266-65EBC19DBD61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CA33896D-3BD3-9D49-94E8-5EF1B6C75D53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98FEF9FE-F2C2-284C-8BCB-43E090BE46AE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B9798B0F-7635-7A42-9EFC-DEA553C48D8F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Picture 4">
                <a:extLst>
                  <a:ext uri="{FF2B5EF4-FFF2-40B4-BE49-F238E27FC236}">
                    <a16:creationId xmlns:a16="http://schemas.microsoft.com/office/drawing/2014/main" id="{5D9169A8-D351-B14A-A103-EF0216ABD60E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19874676-510D-044D-8061-AD1337168436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16485EAC-122D-1345-88BD-2D345B5C4EF6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1C66E0F5-08C7-DD4C-AFC6-8599FAC2C309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C2999481-ED85-8548-84C5-35DF4568C690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6317AEAB-6EEF-2A4D-9882-B32306813AB4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3DF067E0-EE65-A145-905A-F8FCDBA9B1BA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71E4F98E-4360-564D-B133-08DD0BB2F44F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A1A451C4-C804-344B-83D8-FE053C244C0F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98CD54A5-B972-9D4C-A08B-2662A6F2CED3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4605D8C3-B714-CB43-8BA7-A1573D422CBE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B6E19DD8-6152-4148-B0EA-F8FC289DF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FFFFFF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9684D9B-4D02-0E4D-A3E8-E18F26242503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FBF350D-2853-2545-8861-637ABE8481A4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528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0CE4D0-AC37-314A-A0ED-7E713F811E7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9" name="Graphic 6">
            <a:extLst>
              <a:ext uri="{FF2B5EF4-FFF2-40B4-BE49-F238E27FC236}">
                <a16:creationId xmlns:a16="http://schemas.microsoft.com/office/drawing/2014/main" id="{4154031E-D54F-6F42-B6C0-6D6E27CE2DD0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" name="Graphic 6">
              <a:extLst>
                <a:ext uri="{FF2B5EF4-FFF2-40B4-BE49-F238E27FC236}">
                  <a16:creationId xmlns:a16="http://schemas.microsoft.com/office/drawing/2014/main" id="{CB9A7430-0790-124F-A057-3EBB50127621}"/>
                </a:ext>
              </a:extLst>
            </p:cNvPr>
            <p:cNvGrpSpPr/>
            <p:nvPr/>
          </p:nvGrpSpPr>
          <p:grpSpPr>
            <a:xfrm>
              <a:off x="8287702" y="150495"/>
              <a:ext cx="4762" cy="3810"/>
              <a:chOff x="8287702" y="150495"/>
              <a:chExt cx="4762" cy="3810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4B4170B-E397-A342-894D-864E67E97009}"/>
                  </a:ext>
                </a:extLst>
              </p:cNvPr>
              <p:cNvSpPr/>
              <p:nvPr/>
            </p:nvSpPr>
            <p:spPr>
              <a:xfrm>
                <a:off x="8287702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97616D2-3C4B-EA4E-A858-1CCAC5662E24}"/>
                  </a:ext>
                </a:extLst>
              </p:cNvPr>
              <p:cNvSpPr/>
              <p:nvPr/>
            </p:nvSpPr>
            <p:spPr>
              <a:xfrm>
                <a:off x="8291512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6">
              <a:extLst>
                <a:ext uri="{FF2B5EF4-FFF2-40B4-BE49-F238E27FC236}">
                  <a16:creationId xmlns:a16="http://schemas.microsoft.com/office/drawing/2014/main" id="{996818BC-24B8-844F-B81B-2DF46AF8B85B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4" name="Graphic 6">
                <a:extLst>
                  <a:ext uri="{FF2B5EF4-FFF2-40B4-BE49-F238E27FC236}">
                    <a16:creationId xmlns:a16="http://schemas.microsoft.com/office/drawing/2014/main" id="{C21D3D61-5C1C-244A-8FFB-AA5BA51B33D8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C141A85B-68FC-5943-B352-55B405D5DF51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998386D3-80EE-1642-B1EF-EE6D880BDAF1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DB082D5A-FDD8-AD46-861A-576E7F7B540D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007A1AA6-A396-E240-A461-3FD57FB2709C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434A7F25-19B5-2744-85B3-4126B89B1CA4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8EA06FA5-9875-254B-9911-7FA0490DB532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aphic 6">
                <a:extLst>
                  <a:ext uri="{FF2B5EF4-FFF2-40B4-BE49-F238E27FC236}">
                    <a16:creationId xmlns:a16="http://schemas.microsoft.com/office/drawing/2014/main" id="{4F7EFE9A-E388-F744-B2AF-9824AAD08541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6A4CCFDB-B1A8-AA46-A79F-388364D7EBD2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CF5071FC-4CAA-6E44-A332-D59142FBBB63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DCBFB4DE-F21D-A74D-8CAD-6F950EB75336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D1330D97-1F94-0E40-B8BF-04DF0CC41212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CE228227-745B-3A45-8773-067538EF27A8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A66F1F93-B850-3F44-8DA7-36B82A9BF601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AF47553D-15B3-6B4B-8FFF-2FDB0E94D0AD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946351B4-B0B4-224C-B04A-1B3BE17892AA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7291E241-EF3A-F543-9264-639C654C2336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AD77FCAA-166C-4143-98F7-504ECB6BFCE1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B6E19DD8-6152-4148-B0EA-F8FC289DF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FFFFFF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2A293C9-70F2-7642-92F8-55047B87BB81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3E60521-9292-454A-9C83-A096FC2AC69D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7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5B8ACB-7028-A64F-BFEB-8A8331062DE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9" name="Graphic 6">
            <a:extLst>
              <a:ext uri="{FF2B5EF4-FFF2-40B4-BE49-F238E27FC236}">
                <a16:creationId xmlns:a16="http://schemas.microsoft.com/office/drawing/2014/main" id="{5E3CA63C-C935-6145-A7E9-E9237B7B1765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" name="Graphic 6">
              <a:extLst>
                <a:ext uri="{FF2B5EF4-FFF2-40B4-BE49-F238E27FC236}">
                  <a16:creationId xmlns:a16="http://schemas.microsoft.com/office/drawing/2014/main" id="{8611DA80-CD2A-A74F-A11C-5F096B6FBF9F}"/>
                </a:ext>
              </a:extLst>
            </p:cNvPr>
            <p:cNvGrpSpPr/>
            <p:nvPr/>
          </p:nvGrpSpPr>
          <p:grpSpPr>
            <a:xfrm>
              <a:off x="8811577" y="150495"/>
              <a:ext cx="3810" cy="3810"/>
              <a:chOff x="8811577" y="150495"/>
              <a:chExt cx="3810" cy="3810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ECE58B9-E63E-154E-80F1-7955938E9E87}"/>
                  </a:ext>
                </a:extLst>
              </p:cNvPr>
              <p:cNvSpPr/>
              <p:nvPr/>
            </p:nvSpPr>
            <p:spPr>
              <a:xfrm>
                <a:off x="8811577" y="150495"/>
                <a:ext cx="2857" cy="2857"/>
              </a:xfrm>
              <a:custGeom>
                <a:avLst/>
                <a:gdLst>
                  <a:gd name="connsiteX0" fmla="*/ 2858 w 2857"/>
                  <a:gd name="connsiteY0" fmla="*/ 2858 h 2857"/>
                  <a:gd name="connsiteX1" fmla="*/ 0 w 2857"/>
                  <a:gd name="connsiteY1" fmla="*/ 2858 h 2857"/>
                  <a:gd name="connsiteX2" fmla="*/ 1905 w 2857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" h="2857">
                    <a:moveTo>
                      <a:pt x="2858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DEB6DE9-CF33-664F-B0EC-BA638378845D}"/>
                  </a:ext>
                </a:extLst>
              </p:cNvPr>
              <p:cNvSpPr/>
              <p:nvPr/>
            </p:nvSpPr>
            <p:spPr>
              <a:xfrm>
                <a:off x="8814435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952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952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6">
              <a:extLst>
                <a:ext uri="{FF2B5EF4-FFF2-40B4-BE49-F238E27FC236}">
                  <a16:creationId xmlns:a16="http://schemas.microsoft.com/office/drawing/2014/main" id="{D3C0FD1F-0F9D-BB41-8BAA-8FE1A4192950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4" name="Graphic 6">
                <a:extLst>
                  <a:ext uri="{FF2B5EF4-FFF2-40B4-BE49-F238E27FC236}">
                    <a16:creationId xmlns:a16="http://schemas.microsoft.com/office/drawing/2014/main" id="{39F20E48-53F4-6E4B-919E-52282206AF5C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3C5F2B84-6BDC-A847-BA2A-D842BDEE8C66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65A48A1C-7993-FE4D-82AE-2361937AC2F4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10EF547-3F94-414C-A974-AE92B07E0609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51D36C7-F0F5-964F-B2D2-A0DFC67D8CA9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64FA9ACA-6456-7246-BD44-D97B62F82DCD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0EF014B2-0941-B249-BCC6-5D425193D035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aphic 6">
                <a:extLst>
                  <a:ext uri="{FF2B5EF4-FFF2-40B4-BE49-F238E27FC236}">
                    <a16:creationId xmlns:a16="http://schemas.microsoft.com/office/drawing/2014/main" id="{078BE04C-1B1A-ED44-B745-4BEA2D1E6A10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CE4195E-3490-AE42-89A9-EA8C285D84F0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8B2CC83F-FE2C-F146-BA68-F46FDBAE187C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CE61715C-0576-7342-88AC-03F9F6A2E503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071E11-CDFA-3A4A-B2C8-FE7A3EE78D12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8370D635-6C22-C448-A690-32257BDF2FB3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A4E93BDB-9F49-0E4E-8623-7B14DCB9B31A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1449092E-5D6C-CD48-9B30-90D359EF7645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2FC9B70B-858C-5E46-B77A-ED42A9D9A20B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8113C985-7068-B54C-9A09-7193149F9EDF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5752B63-B1CA-6B4D-B57F-7BE86737FBF3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B6E19DD8-6152-4148-B0EA-F8FC289DF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FFFFFF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0460A93D-53EB-114B-AF74-D6AD97E2ACF2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6BEC4B5-F4BA-1F40-9F57-CE953774F588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740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CF2B00-1D5B-1148-8E85-73849F9A96E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Picture 4">
            <a:extLst>
              <a:ext uri="{FF2B5EF4-FFF2-40B4-BE49-F238E27FC236}">
                <a16:creationId xmlns:a16="http://schemas.microsoft.com/office/drawing/2014/main" id="{48C93311-9EE3-C74B-A8E8-ECDBE100D4D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Picture 4">
              <a:extLst>
                <a:ext uri="{FF2B5EF4-FFF2-40B4-BE49-F238E27FC236}">
                  <a16:creationId xmlns:a16="http://schemas.microsoft.com/office/drawing/2014/main" id="{62A5A418-A073-024E-8459-FF76E4C12FA8}"/>
                </a:ext>
              </a:extLst>
            </p:cNvPr>
            <p:cNvGrpSpPr/>
            <p:nvPr/>
          </p:nvGrpSpPr>
          <p:grpSpPr>
            <a:xfrm>
              <a:off x="7424737" y="150495"/>
              <a:ext cx="3810" cy="3810"/>
              <a:chOff x="7424737" y="150495"/>
              <a:chExt cx="3810" cy="381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2A2CA86-08C5-D94E-BCF5-3F9D1D768DFC}"/>
                  </a:ext>
                </a:extLst>
              </p:cNvPr>
              <p:cNvSpPr/>
              <p:nvPr/>
            </p:nvSpPr>
            <p:spPr>
              <a:xfrm>
                <a:off x="7424737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566B2C7-96D2-8D47-851E-F80841023423}"/>
                  </a:ext>
                </a:extLst>
              </p:cNvPr>
              <p:cNvSpPr/>
              <p:nvPr/>
            </p:nvSpPr>
            <p:spPr>
              <a:xfrm>
                <a:off x="7428547" y="153352"/>
                <a:ext cx="9525" cy="952"/>
              </a:xfrm>
              <a:custGeom>
                <a:avLst/>
                <a:gdLst>
                  <a:gd name="connsiteX0" fmla="*/ 0 w 9525"/>
                  <a:gd name="connsiteY0" fmla="*/ 0 h 952"/>
                  <a:gd name="connsiteX1" fmla="*/ 0 w 9525"/>
                  <a:gd name="connsiteY1" fmla="*/ 953 h 952"/>
                  <a:gd name="connsiteX2" fmla="*/ 0 w 9525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">
                    <a:moveTo>
                      <a:pt x="0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Picture 4">
              <a:extLst>
                <a:ext uri="{FF2B5EF4-FFF2-40B4-BE49-F238E27FC236}">
                  <a16:creationId xmlns:a16="http://schemas.microsoft.com/office/drawing/2014/main" id="{2EBC06A3-7D91-564D-A1BF-A9CB4610C948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1" name="Picture 4">
                <a:extLst>
                  <a:ext uri="{FF2B5EF4-FFF2-40B4-BE49-F238E27FC236}">
                    <a16:creationId xmlns:a16="http://schemas.microsoft.com/office/drawing/2014/main" id="{36EC79AC-DA7F-5D44-A752-A185610DA538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85325A24-B192-9F4C-8BAE-EDD84DB76016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1F46A3C9-B93D-AD42-B858-84740B51CE77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F3D7401-93DB-8143-9EC5-260075F2274D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906DB9E3-3C1A-3246-A81A-485433BDB9A2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88CF0AC7-FE78-734E-84C6-83BA42768D95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8F6DBF5B-76B1-514C-806A-4507E56867A1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Picture 4">
                <a:extLst>
                  <a:ext uri="{FF2B5EF4-FFF2-40B4-BE49-F238E27FC236}">
                    <a16:creationId xmlns:a16="http://schemas.microsoft.com/office/drawing/2014/main" id="{E070FB86-4A18-9741-AFAF-06ED07495CF2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571E2F93-C44E-DE45-ADCC-2DAFBF433177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949B2EC4-8F77-B643-8E68-00136FCAF26D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A8B3254C-879F-3946-82EE-67FB4F738DB4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EBC70212-3EF9-044C-A3D5-D516DC1D8CB0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97154677-EB61-8549-9F08-CA0C59436718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0358735B-7518-C947-BCF8-FCA4ED7E0B9D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D6AE2594-2C2B-754E-9FB0-D7E48D1C1DF5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860A47B1-4AE2-774B-8E52-2DBDC17490BB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BABD5747-DD53-244A-BE01-230402E2A486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B6AD80A8-6447-404E-AF15-475A80FFC1FC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DFA2FF2-0A45-7649-8730-B7F3EA1E1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9013" y="2033140"/>
            <a:ext cx="6485974" cy="1077218"/>
          </a:xfrm>
          <a:prstGeom prst="rect">
            <a:avLst/>
          </a:prstGeom>
        </p:spPr>
        <p:txBody>
          <a:bodyPr anchor="ctr" anchorCtr="0"/>
          <a:lstStyle>
            <a:lvl1pPr algn="ctr"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C12513C1-EFCF-5846-9E50-32BDDFCE1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5C343F-95D5-FA4B-8E72-447586CE004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F1E81AB6-33A2-204D-8206-94AEC59A63F2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Graphic 6">
              <a:extLst>
                <a:ext uri="{FF2B5EF4-FFF2-40B4-BE49-F238E27FC236}">
                  <a16:creationId xmlns:a16="http://schemas.microsoft.com/office/drawing/2014/main" id="{24367F16-32A0-884C-8372-EA898887D923}"/>
                </a:ext>
              </a:extLst>
            </p:cNvPr>
            <p:cNvGrpSpPr/>
            <p:nvPr/>
          </p:nvGrpSpPr>
          <p:grpSpPr>
            <a:xfrm>
              <a:off x="8287702" y="150495"/>
              <a:ext cx="4762" cy="3810"/>
              <a:chOff x="8287702" y="150495"/>
              <a:chExt cx="4762" cy="381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1DA605E-CC54-DB4F-ADA0-78E318856AF6}"/>
                  </a:ext>
                </a:extLst>
              </p:cNvPr>
              <p:cNvSpPr/>
              <p:nvPr/>
            </p:nvSpPr>
            <p:spPr>
              <a:xfrm>
                <a:off x="8287702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471B049-DFF0-9A44-A0BE-3D834BD8CC1D}"/>
                  </a:ext>
                </a:extLst>
              </p:cNvPr>
              <p:cNvSpPr/>
              <p:nvPr/>
            </p:nvSpPr>
            <p:spPr>
              <a:xfrm>
                <a:off x="8291512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69F2C5F3-3021-D445-A338-B6B36E4DDF9D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1" name="Graphic 6">
                <a:extLst>
                  <a:ext uri="{FF2B5EF4-FFF2-40B4-BE49-F238E27FC236}">
                    <a16:creationId xmlns:a16="http://schemas.microsoft.com/office/drawing/2014/main" id="{425151F2-5D80-DE46-B112-EF3EB474798A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9F8F177F-DA2A-764F-A1BC-5C3F46110C7D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2D968D80-AA2C-1040-BA6F-272A79F121BE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FBE76FF6-5804-374F-B1E0-5BD971BA1320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66C55DA0-1135-E647-935F-537F0C8D2A94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A4E8E0E9-6452-EA48-9595-5E679778D364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70416417-A4FB-054E-840B-AF2EFFAAA0B8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aphic 6">
                <a:extLst>
                  <a:ext uri="{FF2B5EF4-FFF2-40B4-BE49-F238E27FC236}">
                    <a16:creationId xmlns:a16="http://schemas.microsoft.com/office/drawing/2014/main" id="{2CF4899E-226E-6045-829D-3E9C87D79A7B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D7723362-DB51-1D4D-B705-C389FA830AAC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F44D0044-1C2C-1D4B-812A-CFB219D52C2A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8349180B-7B24-884C-9F80-D7C25B2BD72A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C242CA0A-8EBF-5045-9381-2524231DBCE7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120326B4-702B-0F49-BFCB-3B6970AB8633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1AB21422-A905-D74A-9C0D-898DF57EF372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A3118109-4B8D-9C4B-84CF-3BCA1F02A028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DDE58AE3-7292-944B-BD3C-11AC9A16057E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A9B9D230-ED5E-E545-97A2-6C103B0ADD1E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F7677AFA-CF85-EF43-93D4-E5539A8D9355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DFA2FF2-0A45-7649-8730-B7F3EA1E1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9013" y="2033140"/>
            <a:ext cx="6485974" cy="1077218"/>
          </a:xfrm>
          <a:prstGeom prst="rect">
            <a:avLst/>
          </a:prstGeom>
        </p:spPr>
        <p:txBody>
          <a:bodyPr anchor="ctr" anchorCtr="0"/>
          <a:lstStyle>
            <a:lvl1pPr algn="ctr"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2A01055B-FD36-2D46-81E4-FC325F755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1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68F50A-0C81-E441-B531-0C3077078EC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3F9D14ED-6A17-084C-A023-521B3BDC7F0A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Graphic 6">
              <a:extLst>
                <a:ext uri="{FF2B5EF4-FFF2-40B4-BE49-F238E27FC236}">
                  <a16:creationId xmlns:a16="http://schemas.microsoft.com/office/drawing/2014/main" id="{F4A66ADD-69B3-4548-99BB-EE7FF59C9E5C}"/>
                </a:ext>
              </a:extLst>
            </p:cNvPr>
            <p:cNvGrpSpPr/>
            <p:nvPr/>
          </p:nvGrpSpPr>
          <p:grpSpPr>
            <a:xfrm>
              <a:off x="8811577" y="150495"/>
              <a:ext cx="3810" cy="3810"/>
              <a:chOff x="8811577" y="150495"/>
              <a:chExt cx="3810" cy="381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549614A-A3E2-4748-9B17-CFA217ABF221}"/>
                  </a:ext>
                </a:extLst>
              </p:cNvPr>
              <p:cNvSpPr/>
              <p:nvPr/>
            </p:nvSpPr>
            <p:spPr>
              <a:xfrm>
                <a:off x="8811577" y="150495"/>
                <a:ext cx="2857" cy="2857"/>
              </a:xfrm>
              <a:custGeom>
                <a:avLst/>
                <a:gdLst>
                  <a:gd name="connsiteX0" fmla="*/ 2858 w 2857"/>
                  <a:gd name="connsiteY0" fmla="*/ 2858 h 2857"/>
                  <a:gd name="connsiteX1" fmla="*/ 0 w 2857"/>
                  <a:gd name="connsiteY1" fmla="*/ 2858 h 2857"/>
                  <a:gd name="connsiteX2" fmla="*/ 1905 w 2857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" h="2857">
                    <a:moveTo>
                      <a:pt x="2858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D5B0656-DAE5-C442-A319-BEB2102F21B9}"/>
                  </a:ext>
                </a:extLst>
              </p:cNvPr>
              <p:cNvSpPr/>
              <p:nvPr/>
            </p:nvSpPr>
            <p:spPr>
              <a:xfrm>
                <a:off x="8814435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952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952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ECAA9B62-8D14-C54B-A9FE-BF6C237CFE57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1" name="Graphic 6">
                <a:extLst>
                  <a:ext uri="{FF2B5EF4-FFF2-40B4-BE49-F238E27FC236}">
                    <a16:creationId xmlns:a16="http://schemas.microsoft.com/office/drawing/2014/main" id="{A57DB2C7-3650-6942-980E-3A7050573814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FD1FC732-BD2F-9249-B3CB-C71B10A6D0B7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2647D71F-55FC-914B-8F5B-253852B5C22F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E59BFFD0-467E-454B-8232-8643B0D7F589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014CC909-AECA-5444-B46D-6EDB373E8998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7B94404-0354-5941-87A3-B7781AF01820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CEE0992E-3A74-5244-998A-AF641D1D931F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aphic 6">
                <a:extLst>
                  <a:ext uri="{FF2B5EF4-FFF2-40B4-BE49-F238E27FC236}">
                    <a16:creationId xmlns:a16="http://schemas.microsoft.com/office/drawing/2014/main" id="{D6C913A4-DBB5-D341-80E5-60051EBFFB65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25CD0338-0173-724A-A9D9-F1A0A09DC9D3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6F85D5A2-C287-334A-A752-5EEDF52FA949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4C48BF6-42C0-6944-9548-3D505880DBB0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6B4C2416-DF82-9446-A059-414C07282F39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E0474BAF-0FDA-0B4E-AC8E-307748C68638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90642D5F-F3EA-E944-9C0A-661B773839D4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5386B744-63EB-534C-B8DF-AA6AED8A1C21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830263C-4880-4D40-BF47-3AAA09BB95A7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EB65C8F2-59E1-5F43-8DD4-01883B6462A2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92427A0B-33D2-844F-A915-6B443AC90935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DFA2FF2-0A45-7649-8730-B7F3EA1E1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9013" y="2033140"/>
            <a:ext cx="6485974" cy="1077218"/>
          </a:xfrm>
          <a:prstGeom prst="rect">
            <a:avLst/>
          </a:prstGeom>
        </p:spPr>
        <p:txBody>
          <a:bodyPr anchor="ctr" anchorCtr="0"/>
          <a:lstStyle>
            <a:lvl1pPr algn="ctr"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1949F231-4530-894F-AF17-EA0C95AEF8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8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406F373-D762-284E-87C4-91C9AFE786C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2" name="Picture 4">
            <a:extLst>
              <a:ext uri="{FF2B5EF4-FFF2-40B4-BE49-F238E27FC236}">
                <a16:creationId xmlns:a16="http://schemas.microsoft.com/office/drawing/2014/main" id="{5A5CB0BD-6B0E-ED4B-9B8B-38902CD666E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3" name="Picture 4">
              <a:extLst>
                <a:ext uri="{FF2B5EF4-FFF2-40B4-BE49-F238E27FC236}">
                  <a16:creationId xmlns:a16="http://schemas.microsoft.com/office/drawing/2014/main" id="{581FEA6B-14DB-B14E-A98B-ACF80E874025}"/>
                </a:ext>
              </a:extLst>
            </p:cNvPr>
            <p:cNvGrpSpPr/>
            <p:nvPr/>
          </p:nvGrpSpPr>
          <p:grpSpPr>
            <a:xfrm>
              <a:off x="7424737" y="150495"/>
              <a:ext cx="3810" cy="3810"/>
              <a:chOff x="7424737" y="150495"/>
              <a:chExt cx="3810" cy="38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DCDFCD91-86E2-AF43-94C3-2641E3B98444}"/>
                  </a:ext>
                </a:extLst>
              </p:cNvPr>
              <p:cNvSpPr/>
              <p:nvPr/>
            </p:nvSpPr>
            <p:spPr>
              <a:xfrm>
                <a:off x="7424737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22EC70F-AC43-714F-A98B-71FEAC8558B9}"/>
                  </a:ext>
                </a:extLst>
              </p:cNvPr>
              <p:cNvSpPr/>
              <p:nvPr/>
            </p:nvSpPr>
            <p:spPr>
              <a:xfrm>
                <a:off x="7428547" y="153352"/>
                <a:ext cx="9525" cy="952"/>
              </a:xfrm>
              <a:custGeom>
                <a:avLst/>
                <a:gdLst>
                  <a:gd name="connsiteX0" fmla="*/ 0 w 9525"/>
                  <a:gd name="connsiteY0" fmla="*/ 0 h 952"/>
                  <a:gd name="connsiteX1" fmla="*/ 0 w 9525"/>
                  <a:gd name="connsiteY1" fmla="*/ 953 h 952"/>
                  <a:gd name="connsiteX2" fmla="*/ 0 w 9525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">
                    <a:moveTo>
                      <a:pt x="0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Picture 4">
              <a:extLst>
                <a:ext uri="{FF2B5EF4-FFF2-40B4-BE49-F238E27FC236}">
                  <a16:creationId xmlns:a16="http://schemas.microsoft.com/office/drawing/2014/main" id="{4BDE9B29-6546-5142-BB40-BA301D8CCB5F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5" name="Picture 4">
                <a:extLst>
                  <a:ext uri="{FF2B5EF4-FFF2-40B4-BE49-F238E27FC236}">
                    <a16:creationId xmlns:a16="http://schemas.microsoft.com/office/drawing/2014/main" id="{79FF609F-6287-B949-BCC8-45E1B351B911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4C273E00-751D-A546-B6C2-0FBC035CD86F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81FD15F9-7993-AE4E-B91C-38BFF1256220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3A3FE0E0-5FB6-AD43-9598-A602B607D931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7BEBCA0B-43AA-A742-ABE1-D33661ED7B5F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17A254C1-7151-CE43-8E8D-CA41245AE09B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030D89AC-DC2E-8841-B1DD-E73704B743BF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Picture 4">
                <a:extLst>
                  <a:ext uri="{FF2B5EF4-FFF2-40B4-BE49-F238E27FC236}">
                    <a16:creationId xmlns:a16="http://schemas.microsoft.com/office/drawing/2014/main" id="{4F0C4339-8E98-E240-8C4E-F5DA9E944ED4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0B9FCDF6-6C06-7040-BD06-B9C6A11D7F9E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D98217E0-9D5A-7044-8DE1-75BDA753F293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845544EA-D591-C346-A91F-7473211ADC6B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FD3F123C-ED80-AB41-BC83-AF2F61FD0522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66782A15-E545-D641-A105-8D483B819855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ABAE012-B54C-CA48-8924-500A78B06B2F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6F52B3D3-EE6A-894D-A271-BEFEF1B58E4E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C0484BD9-76AB-3C4D-A68C-8B8FC0A45290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DEED177-A5BC-F84A-B010-AE99973CB16F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1B73E543-DF79-784B-8424-42FBF9D4EEA6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10">
            <a:extLst>
              <a:ext uri="{FF2B5EF4-FFF2-40B4-BE49-F238E27FC236}">
                <a16:creationId xmlns:a16="http://schemas.microsoft.com/office/drawing/2014/main" id="{C12513C1-EFCF-5846-9E50-32BDDFCE1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A64F8-98AE-B042-826F-42187E06F8D3}"/>
              </a:ext>
            </a:extLst>
          </p:cNvPr>
          <p:cNvSpPr txBox="1"/>
          <p:nvPr userDrawn="1"/>
        </p:nvSpPr>
        <p:spPr>
          <a:xfrm>
            <a:off x="2366025" y="103283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00297-6907-FA46-80F7-36DD67BA2E03}"/>
              </a:ext>
            </a:extLst>
          </p:cNvPr>
          <p:cNvSpPr txBox="1"/>
          <p:nvPr userDrawn="1"/>
        </p:nvSpPr>
        <p:spPr>
          <a:xfrm>
            <a:off x="4832868" y="154852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A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5B296F9D-AE5B-AB43-9E07-074AD4C6362D}"/>
              </a:ext>
            </a:extLst>
          </p:cNvPr>
          <p:cNvSpPr/>
          <p:nvPr userDrawn="1"/>
        </p:nvSpPr>
        <p:spPr>
          <a:xfrm>
            <a:off x="1796878" y="703571"/>
            <a:ext cx="2897481" cy="2366678"/>
          </a:xfrm>
          <a:prstGeom prst="wedgeRectCallout">
            <a:avLst>
              <a:gd name="adj1" fmla="val -33003"/>
              <a:gd name="adj2" fmla="val 70895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BD1536D3-6D65-D148-B59A-9331663EC4A8}"/>
              </a:ext>
            </a:extLst>
          </p:cNvPr>
          <p:cNvSpPr/>
          <p:nvPr userDrawn="1"/>
        </p:nvSpPr>
        <p:spPr>
          <a:xfrm flipH="1">
            <a:off x="4199721" y="1176352"/>
            <a:ext cx="3025481" cy="2452497"/>
          </a:xfrm>
          <a:prstGeom prst="wedgeRectCallout">
            <a:avLst>
              <a:gd name="adj1" fmla="val -33526"/>
              <a:gd name="adj2" fmla="val 71849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2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53CC39-FF3C-0646-8583-4AC323BBBCB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3E5B770D-AC7E-F44C-BD96-80555D181445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3" name="Graphic 6">
              <a:extLst>
                <a:ext uri="{FF2B5EF4-FFF2-40B4-BE49-F238E27FC236}">
                  <a16:creationId xmlns:a16="http://schemas.microsoft.com/office/drawing/2014/main" id="{558AAF70-96E2-924D-9AF4-4EA7B32B9457}"/>
                </a:ext>
              </a:extLst>
            </p:cNvPr>
            <p:cNvGrpSpPr/>
            <p:nvPr/>
          </p:nvGrpSpPr>
          <p:grpSpPr>
            <a:xfrm>
              <a:off x="8287702" y="150495"/>
              <a:ext cx="4762" cy="3810"/>
              <a:chOff x="8287702" y="150495"/>
              <a:chExt cx="4762" cy="38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B782737-35EC-CB47-8677-E6DAC26FEB6E}"/>
                  </a:ext>
                </a:extLst>
              </p:cNvPr>
              <p:cNvSpPr/>
              <p:nvPr/>
            </p:nvSpPr>
            <p:spPr>
              <a:xfrm>
                <a:off x="8287702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96558FB6-2703-7D4E-8E7F-459D23C2CC90}"/>
                  </a:ext>
                </a:extLst>
              </p:cNvPr>
              <p:cNvSpPr/>
              <p:nvPr/>
            </p:nvSpPr>
            <p:spPr>
              <a:xfrm>
                <a:off x="8291512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6">
              <a:extLst>
                <a:ext uri="{FF2B5EF4-FFF2-40B4-BE49-F238E27FC236}">
                  <a16:creationId xmlns:a16="http://schemas.microsoft.com/office/drawing/2014/main" id="{9171C94C-7BCC-4F46-A43C-BA38D9CF3B0A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5" name="Graphic 6">
                <a:extLst>
                  <a:ext uri="{FF2B5EF4-FFF2-40B4-BE49-F238E27FC236}">
                    <a16:creationId xmlns:a16="http://schemas.microsoft.com/office/drawing/2014/main" id="{A7AFADFF-E78D-DF4B-876B-3EC829221513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EE20D349-30A2-E545-B363-AFA4214E2F19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30BEF1CD-0154-2640-9AF8-631E3532B81A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19FB78A7-99E3-4B45-91CA-8350C2F70545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476991BF-B0FE-A548-BCF3-1D18AF645B8C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D068F89-2AB2-4646-B5C8-E870AA43A037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68797D7-ED13-8F4D-A720-FB61D4B9E7F2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aphic 6">
                <a:extLst>
                  <a:ext uri="{FF2B5EF4-FFF2-40B4-BE49-F238E27FC236}">
                    <a16:creationId xmlns:a16="http://schemas.microsoft.com/office/drawing/2014/main" id="{B7BAA8C0-CAE6-7049-A278-55957D0FA979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267403F8-57F3-E745-9E1D-37571773294F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C6E2D7FF-A16B-7941-B02A-605C107447F3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4DAA68EF-E50B-F245-B8AB-57B966DE18FC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92E80DE2-694E-C945-9B1C-2C1B48D0C3CB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068F6E99-9CFE-1743-84A6-5162DC53314D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D8EBA7B0-9097-3E4B-89F9-1314F007B844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60C82A5B-23F3-1549-ADF7-E9B2D82EA07A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7C958180-A8F0-5249-A460-B7ECE502A3D7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FD146E27-AE4D-D14B-A317-433687953C57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70ACC85D-D513-F442-95DE-B849C020842F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7" name="Picture 10">
            <a:extLst>
              <a:ext uri="{FF2B5EF4-FFF2-40B4-BE49-F238E27FC236}">
                <a16:creationId xmlns:a16="http://schemas.microsoft.com/office/drawing/2014/main" id="{2A01055B-FD36-2D46-81E4-FC325F755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3BF04B-17CD-F046-8F28-EE00E829327F}"/>
              </a:ext>
            </a:extLst>
          </p:cNvPr>
          <p:cNvSpPr txBox="1"/>
          <p:nvPr userDrawn="1"/>
        </p:nvSpPr>
        <p:spPr>
          <a:xfrm>
            <a:off x="2366025" y="103283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449FB-F26E-B54E-9267-C76DCC52D7EC}"/>
              </a:ext>
            </a:extLst>
          </p:cNvPr>
          <p:cNvSpPr txBox="1"/>
          <p:nvPr userDrawn="1"/>
        </p:nvSpPr>
        <p:spPr>
          <a:xfrm>
            <a:off x="4832868" y="154852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A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AD574896-710B-1A45-823D-80AA127F5A08}"/>
              </a:ext>
            </a:extLst>
          </p:cNvPr>
          <p:cNvSpPr/>
          <p:nvPr userDrawn="1"/>
        </p:nvSpPr>
        <p:spPr>
          <a:xfrm>
            <a:off x="1796878" y="703571"/>
            <a:ext cx="2897481" cy="2366678"/>
          </a:xfrm>
          <a:prstGeom prst="wedgeRectCallout">
            <a:avLst>
              <a:gd name="adj1" fmla="val -33003"/>
              <a:gd name="adj2" fmla="val 70895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07CC6C13-3ED9-5947-B8CC-AE1A6EEA90CF}"/>
              </a:ext>
            </a:extLst>
          </p:cNvPr>
          <p:cNvSpPr/>
          <p:nvPr userDrawn="1"/>
        </p:nvSpPr>
        <p:spPr>
          <a:xfrm flipH="1">
            <a:off x="4199721" y="1176352"/>
            <a:ext cx="3025481" cy="2452497"/>
          </a:xfrm>
          <a:prstGeom prst="wedgeRectCallout">
            <a:avLst>
              <a:gd name="adj1" fmla="val -33526"/>
              <a:gd name="adj2" fmla="val 71849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C0B04F-5B30-7541-B751-05114D9AF0F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89F0171E-04AD-F545-BD0B-441884F26904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3" name="Graphic 6">
              <a:extLst>
                <a:ext uri="{FF2B5EF4-FFF2-40B4-BE49-F238E27FC236}">
                  <a16:creationId xmlns:a16="http://schemas.microsoft.com/office/drawing/2014/main" id="{C09283B5-D94A-7544-9379-56BA8918B1D3}"/>
                </a:ext>
              </a:extLst>
            </p:cNvPr>
            <p:cNvGrpSpPr/>
            <p:nvPr/>
          </p:nvGrpSpPr>
          <p:grpSpPr>
            <a:xfrm>
              <a:off x="8811577" y="150495"/>
              <a:ext cx="3810" cy="3810"/>
              <a:chOff x="8811577" y="150495"/>
              <a:chExt cx="3810" cy="38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74010BD-A714-3049-B484-069C1AB97CC2}"/>
                  </a:ext>
                </a:extLst>
              </p:cNvPr>
              <p:cNvSpPr/>
              <p:nvPr/>
            </p:nvSpPr>
            <p:spPr>
              <a:xfrm>
                <a:off x="8811577" y="150495"/>
                <a:ext cx="2857" cy="2857"/>
              </a:xfrm>
              <a:custGeom>
                <a:avLst/>
                <a:gdLst>
                  <a:gd name="connsiteX0" fmla="*/ 2858 w 2857"/>
                  <a:gd name="connsiteY0" fmla="*/ 2858 h 2857"/>
                  <a:gd name="connsiteX1" fmla="*/ 0 w 2857"/>
                  <a:gd name="connsiteY1" fmla="*/ 2858 h 2857"/>
                  <a:gd name="connsiteX2" fmla="*/ 1905 w 2857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" h="2857">
                    <a:moveTo>
                      <a:pt x="2858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7B182D5-03E5-F746-B4A9-9455DBCBF88C}"/>
                  </a:ext>
                </a:extLst>
              </p:cNvPr>
              <p:cNvSpPr/>
              <p:nvPr/>
            </p:nvSpPr>
            <p:spPr>
              <a:xfrm>
                <a:off x="8814435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952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952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6">
              <a:extLst>
                <a:ext uri="{FF2B5EF4-FFF2-40B4-BE49-F238E27FC236}">
                  <a16:creationId xmlns:a16="http://schemas.microsoft.com/office/drawing/2014/main" id="{1A5E8C12-7B07-7E4B-8221-4834760B9A6D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5" name="Graphic 6">
                <a:extLst>
                  <a:ext uri="{FF2B5EF4-FFF2-40B4-BE49-F238E27FC236}">
                    <a16:creationId xmlns:a16="http://schemas.microsoft.com/office/drawing/2014/main" id="{5EFE7798-6027-9745-8C5D-5628BB45D458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D14A179C-6CEF-3B4F-BDC8-16B1FA6B60C0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97975F4D-1021-8147-84A5-95DB3F44A954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16744C51-A267-1941-BAA4-5C7EFBB9CE26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6A8388C5-D788-7F4D-B9BF-E07CF714CDF3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21AC0FA1-61C5-DB41-9DA9-E75DF27ABC3F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C95B10FB-6146-FD46-8353-0F4519AB2290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aphic 6">
                <a:extLst>
                  <a:ext uri="{FF2B5EF4-FFF2-40B4-BE49-F238E27FC236}">
                    <a16:creationId xmlns:a16="http://schemas.microsoft.com/office/drawing/2014/main" id="{1FF23D5D-B2EE-9D41-A951-2612239B015C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84AEA73B-42D8-424D-8A02-2D74EB2EACB1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C7EC1166-CB0F-B24E-8D75-98584DC0763B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E2E733F0-18FB-5141-B267-2687F0AE1203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8E8832CE-E39E-F34C-ABAF-76514CF357F7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5BA0A6D9-2B74-B84B-9962-44B03660F3BF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8417F397-9865-2B48-A47E-1C4DF7695649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69400C3B-C736-3C48-A2E1-291A4CA09E2A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B1E0394B-5F66-B146-ACFD-1A38B1A76443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12D8EAE3-785C-4E49-93D3-50FD96E3097C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EFD10E2D-76D2-E54A-BD36-91B91CD0E707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7" name="Picture 10">
            <a:extLst>
              <a:ext uri="{FF2B5EF4-FFF2-40B4-BE49-F238E27FC236}">
                <a16:creationId xmlns:a16="http://schemas.microsoft.com/office/drawing/2014/main" id="{1949F231-4530-894F-AF17-EA0C95AEF8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62F1B-7DDF-6345-AB6A-ADB4293FDE28}"/>
              </a:ext>
            </a:extLst>
          </p:cNvPr>
          <p:cNvSpPr txBox="1"/>
          <p:nvPr userDrawn="1"/>
        </p:nvSpPr>
        <p:spPr>
          <a:xfrm>
            <a:off x="2366025" y="103283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FE939-6E7A-C84C-B4FE-76E6F2CE1D01}"/>
              </a:ext>
            </a:extLst>
          </p:cNvPr>
          <p:cNvSpPr txBox="1"/>
          <p:nvPr userDrawn="1"/>
        </p:nvSpPr>
        <p:spPr>
          <a:xfrm>
            <a:off x="4832868" y="154852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A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3A711029-2B42-CA45-84CE-3962B86F1D79}"/>
              </a:ext>
            </a:extLst>
          </p:cNvPr>
          <p:cNvSpPr/>
          <p:nvPr userDrawn="1"/>
        </p:nvSpPr>
        <p:spPr>
          <a:xfrm>
            <a:off x="1796878" y="703571"/>
            <a:ext cx="2897481" cy="2366678"/>
          </a:xfrm>
          <a:prstGeom prst="wedgeRectCallout">
            <a:avLst>
              <a:gd name="adj1" fmla="val -33003"/>
              <a:gd name="adj2" fmla="val 70895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94AA4851-F5DF-7540-A9D6-F8CBB81CF913}"/>
              </a:ext>
            </a:extLst>
          </p:cNvPr>
          <p:cNvSpPr/>
          <p:nvPr userDrawn="1"/>
        </p:nvSpPr>
        <p:spPr>
          <a:xfrm flipH="1">
            <a:off x="4199721" y="1176352"/>
            <a:ext cx="3025481" cy="2452497"/>
          </a:xfrm>
          <a:prstGeom prst="wedgeRectCallout">
            <a:avLst>
              <a:gd name="adj1" fmla="val -33526"/>
              <a:gd name="adj2" fmla="val 71849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99753343-99E2-2644-9328-271CC07C5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85EC3A-CC86-7348-872A-4B88099FA661}"/>
              </a:ext>
            </a:extLst>
          </p:cNvPr>
          <p:cNvSpPr/>
          <p:nvPr userDrawn="1"/>
        </p:nvSpPr>
        <p:spPr>
          <a:xfrm>
            <a:off x="7893424" y="4531659"/>
            <a:ext cx="1250576" cy="611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90016A10-F272-6545-A794-6E22265410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1336" y="393700"/>
            <a:ext cx="1118103" cy="2658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06246-6EFB-C64D-887A-44FB90CE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25" y="2325213"/>
            <a:ext cx="4771075" cy="646331"/>
          </a:xfrm>
          <a:prstGeom prst="rect">
            <a:avLst/>
          </a:prstGeom>
        </p:spPr>
        <p:txBody>
          <a:bodyPr anchor="b" anchorCtr="0"/>
          <a:lstStyle>
            <a:lvl1pPr algn="l">
              <a:defRPr sz="3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62D5F85-F1E8-5C4E-BA8C-6A53696C0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25" y="3104049"/>
            <a:ext cx="4370556" cy="532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46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C0B1BA-C4E1-3648-A835-E3163698366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Picture 4">
            <a:extLst>
              <a:ext uri="{FF2B5EF4-FFF2-40B4-BE49-F238E27FC236}">
                <a16:creationId xmlns:a16="http://schemas.microsoft.com/office/drawing/2014/main" id="{C35C5FD6-42AF-D34D-8B84-CFCBC903FA3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Picture 4">
              <a:extLst>
                <a:ext uri="{FF2B5EF4-FFF2-40B4-BE49-F238E27FC236}">
                  <a16:creationId xmlns:a16="http://schemas.microsoft.com/office/drawing/2014/main" id="{96654D2C-F33D-0C48-BC2A-DB70C6C42F39}"/>
                </a:ext>
              </a:extLst>
            </p:cNvPr>
            <p:cNvGrpSpPr/>
            <p:nvPr/>
          </p:nvGrpSpPr>
          <p:grpSpPr>
            <a:xfrm>
              <a:off x="7424737" y="150495"/>
              <a:ext cx="3810" cy="3810"/>
              <a:chOff x="7424737" y="150495"/>
              <a:chExt cx="3810" cy="381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7A64693-CE5F-E440-A257-3698A648AE24}"/>
                  </a:ext>
                </a:extLst>
              </p:cNvPr>
              <p:cNvSpPr/>
              <p:nvPr/>
            </p:nvSpPr>
            <p:spPr>
              <a:xfrm>
                <a:off x="7424737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D684A5E-58AD-B14C-B460-97620D9C25B7}"/>
                  </a:ext>
                </a:extLst>
              </p:cNvPr>
              <p:cNvSpPr/>
              <p:nvPr/>
            </p:nvSpPr>
            <p:spPr>
              <a:xfrm>
                <a:off x="7428547" y="153352"/>
                <a:ext cx="9525" cy="952"/>
              </a:xfrm>
              <a:custGeom>
                <a:avLst/>
                <a:gdLst>
                  <a:gd name="connsiteX0" fmla="*/ 0 w 9525"/>
                  <a:gd name="connsiteY0" fmla="*/ 0 h 952"/>
                  <a:gd name="connsiteX1" fmla="*/ 0 w 9525"/>
                  <a:gd name="connsiteY1" fmla="*/ 953 h 952"/>
                  <a:gd name="connsiteX2" fmla="*/ 0 w 9525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">
                    <a:moveTo>
                      <a:pt x="0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Picture 4">
              <a:extLst>
                <a:ext uri="{FF2B5EF4-FFF2-40B4-BE49-F238E27FC236}">
                  <a16:creationId xmlns:a16="http://schemas.microsoft.com/office/drawing/2014/main" id="{9C7512FB-519C-7343-963E-46D245385289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2" name="Picture 4">
                <a:extLst>
                  <a:ext uri="{FF2B5EF4-FFF2-40B4-BE49-F238E27FC236}">
                    <a16:creationId xmlns:a16="http://schemas.microsoft.com/office/drawing/2014/main" id="{325A79BC-EE14-9444-9C33-821927BA2341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F4857A1A-8A1D-6540-A658-DB2A82A10126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ADABF0E8-69D5-C845-8E34-F9A8E3A697A3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0A1DF3E-E4A2-8F45-A5A3-9A068F4236D5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6C3CB33B-57BC-3949-8D83-9CAB31BF59AA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3DFFD45B-78F3-2E46-B941-09245E4FF974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07BC639D-A8BC-314C-8AB6-E68C7BB45B72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Picture 4">
                <a:extLst>
                  <a:ext uri="{FF2B5EF4-FFF2-40B4-BE49-F238E27FC236}">
                    <a16:creationId xmlns:a16="http://schemas.microsoft.com/office/drawing/2014/main" id="{4D1FCC5E-77D6-E547-9A26-DD5813455360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A2AC2E42-0D48-B44D-BE43-E11FFFAA2468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F4305334-0A84-9D42-A16D-742AB2BE341A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6C778786-7D73-B84F-AD6A-32885E365379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BD8978F2-0D0B-274B-9F73-C1F95ED5D0CE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0CAEC904-8A2B-714B-B4EF-32615B56AE2D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7023C530-18D1-DC4C-A588-4212887A7CB5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69284970-4C90-AC48-AAB0-10F97E7298FE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F852880A-0E0E-CB4D-8E07-38D0C43A099F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77995972-CAE5-C148-A18A-1AE32A345209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AE7A3700-06A3-A34E-A423-A737DCB65D60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10">
            <a:extLst>
              <a:ext uri="{FF2B5EF4-FFF2-40B4-BE49-F238E27FC236}">
                <a16:creationId xmlns:a16="http://schemas.microsoft.com/office/drawing/2014/main" id="{C12513C1-EFCF-5846-9E50-32BDDFCE1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8CA5D7-2260-B14C-8EBA-0287F5503D46}"/>
              </a:ext>
            </a:extLst>
          </p:cNvPr>
          <p:cNvSpPr txBox="1"/>
          <p:nvPr userDrawn="1"/>
        </p:nvSpPr>
        <p:spPr>
          <a:xfrm>
            <a:off x="1330859" y="2082653"/>
            <a:ext cx="64822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sz="5400" b="1" i="0" kern="1200" noProof="0" dirty="0">
                <a:solidFill>
                  <a:schemeClr val="bg1"/>
                </a:solidFill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Thank you!</a:t>
            </a:r>
            <a:endParaRPr lang="en-US" sz="5400" b="1" i="0" kern="1200" dirty="0">
              <a:solidFill>
                <a:schemeClr val="bg1"/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959495-80D9-5747-B060-EC5C1DBE935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97AC6386-625F-C347-ADD1-F270BC9CDE68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Graphic 6">
              <a:extLst>
                <a:ext uri="{FF2B5EF4-FFF2-40B4-BE49-F238E27FC236}">
                  <a16:creationId xmlns:a16="http://schemas.microsoft.com/office/drawing/2014/main" id="{883D9A8F-1765-3748-B836-667F83AD88F7}"/>
                </a:ext>
              </a:extLst>
            </p:cNvPr>
            <p:cNvGrpSpPr/>
            <p:nvPr/>
          </p:nvGrpSpPr>
          <p:grpSpPr>
            <a:xfrm>
              <a:off x="8287702" y="150495"/>
              <a:ext cx="4762" cy="3810"/>
              <a:chOff x="8287702" y="150495"/>
              <a:chExt cx="4762" cy="381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28CC161-2DF2-1E4F-942A-63AFDE4BE5B7}"/>
                  </a:ext>
                </a:extLst>
              </p:cNvPr>
              <p:cNvSpPr/>
              <p:nvPr/>
            </p:nvSpPr>
            <p:spPr>
              <a:xfrm>
                <a:off x="8287702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2AC075-8AD2-074A-807A-AA485760CF70}"/>
                  </a:ext>
                </a:extLst>
              </p:cNvPr>
              <p:cNvSpPr/>
              <p:nvPr/>
            </p:nvSpPr>
            <p:spPr>
              <a:xfrm>
                <a:off x="8291512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55B1BBD5-0931-D948-8092-622E10ED596F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2" name="Graphic 6">
                <a:extLst>
                  <a:ext uri="{FF2B5EF4-FFF2-40B4-BE49-F238E27FC236}">
                    <a16:creationId xmlns:a16="http://schemas.microsoft.com/office/drawing/2014/main" id="{C2425EF3-3E48-D14D-A01F-5F5A7CA6FC31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211AA1B0-C051-DF4E-B064-37C9C95CE1EC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8DE8FD-BF15-AC41-AB36-641F6A74A84A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C26ADB85-704F-7646-984A-A248F28B1EB4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79FBF6F1-05DC-0E40-B66B-3BFA6CB5C636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2869B081-3536-644D-B20D-ADA6471B1D80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AF3EC0BE-5CED-044F-9A85-668F6DFF9BB5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Graphic 6">
                <a:extLst>
                  <a:ext uri="{FF2B5EF4-FFF2-40B4-BE49-F238E27FC236}">
                    <a16:creationId xmlns:a16="http://schemas.microsoft.com/office/drawing/2014/main" id="{FAB4584D-967D-C843-BC59-606AE8EF7E3B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7CD20216-0FAE-BC40-B2D5-9BC65D0F95AD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FEAB045C-9E09-2B42-A212-344D5841B0C5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22268CE7-2434-334A-A4DB-74FA3992B7F9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0568ADB4-ED96-B546-87CA-DC4F254B8C3E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C37CB478-A686-4341-BD6E-0D655A39CCF8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EAB876C3-5E03-004F-BB78-08A5B3E4ACE0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4F7FABE4-5916-4749-9882-C5BAFA599CC6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64E5BAAA-399E-1442-A651-821F76F86B3B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74B1E9AB-24E4-8242-8F77-61E5334111C8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D3F31F47-C41D-DD41-9D21-42FE4105B893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7" name="Picture 10">
            <a:extLst>
              <a:ext uri="{FF2B5EF4-FFF2-40B4-BE49-F238E27FC236}">
                <a16:creationId xmlns:a16="http://schemas.microsoft.com/office/drawing/2014/main" id="{2A01055B-FD36-2D46-81E4-FC325F755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95D8AC-0F77-B249-846F-581573E792C1}"/>
              </a:ext>
            </a:extLst>
          </p:cNvPr>
          <p:cNvSpPr txBox="1"/>
          <p:nvPr userDrawn="1"/>
        </p:nvSpPr>
        <p:spPr>
          <a:xfrm>
            <a:off x="1330859" y="2082653"/>
            <a:ext cx="64822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sz="5400" b="1" i="0" kern="1200" noProof="0" dirty="0">
                <a:solidFill>
                  <a:schemeClr val="bg1"/>
                </a:solidFill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Thank you!</a:t>
            </a:r>
            <a:endParaRPr lang="en-US" sz="5400" b="1" i="0" kern="1200" dirty="0">
              <a:solidFill>
                <a:schemeClr val="bg1"/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4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FA0AE0-0DC6-F54C-A04C-70F38875AB4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A39184DF-80A7-E740-A1E7-354796039A67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Graphic 6">
              <a:extLst>
                <a:ext uri="{FF2B5EF4-FFF2-40B4-BE49-F238E27FC236}">
                  <a16:creationId xmlns:a16="http://schemas.microsoft.com/office/drawing/2014/main" id="{93E55D74-E3FE-5B4E-AA18-AC8C745A5B11}"/>
                </a:ext>
              </a:extLst>
            </p:cNvPr>
            <p:cNvGrpSpPr/>
            <p:nvPr/>
          </p:nvGrpSpPr>
          <p:grpSpPr>
            <a:xfrm>
              <a:off x="8811577" y="150495"/>
              <a:ext cx="3810" cy="3810"/>
              <a:chOff x="8811577" y="150495"/>
              <a:chExt cx="3810" cy="381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73ADBC3-1789-8143-8A21-EA79F1C3FDD6}"/>
                  </a:ext>
                </a:extLst>
              </p:cNvPr>
              <p:cNvSpPr/>
              <p:nvPr/>
            </p:nvSpPr>
            <p:spPr>
              <a:xfrm>
                <a:off x="8811577" y="150495"/>
                <a:ext cx="2857" cy="2857"/>
              </a:xfrm>
              <a:custGeom>
                <a:avLst/>
                <a:gdLst>
                  <a:gd name="connsiteX0" fmla="*/ 2858 w 2857"/>
                  <a:gd name="connsiteY0" fmla="*/ 2858 h 2857"/>
                  <a:gd name="connsiteX1" fmla="*/ 0 w 2857"/>
                  <a:gd name="connsiteY1" fmla="*/ 2858 h 2857"/>
                  <a:gd name="connsiteX2" fmla="*/ 1905 w 2857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" h="2857">
                    <a:moveTo>
                      <a:pt x="2858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0985CC6-72EF-B344-8466-5F1716B27F0A}"/>
                  </a:ext>
                </a:extLst>
              </p:cNvPr>
              <p:cNvSpPr/>
              <p:nvPr/>
            </p:nvSpPr>
            <p:spPr>
              <a:xfrm>
                <a:off x="8814435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952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952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9B0A6B15-5C86-0442-ABE9-D834BE950E92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2" name="Graphic 6">
                <a:extLst>
                  <a:ext uri="{FF2B5EF4-FFF2-40B4-BE49-F238E27FC236}">
                    <a16:creationId xmlns:a16="http://schemas.microsoft.com/office/drawing/2014/main" id="{AD7E7DAD-E0A7-7B49-AC74-C2ED9653B7F2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62362DA4-B7CF-E94D-BC48-06F0DBC92145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25CC224C-FC6D-3240-BC88-D89F1AE11C23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CC9F14F3-E608-1E4F-8F00-E2E74DF70965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C3C889AC-EA70-6942-86CE-20FD63A2A999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49C06D91-A442-6D4E-8001-5992D611FF8D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3B888012-5191-804A-A2EA-D538C713159D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Graphic 6">
                <a:extLst>
                  <a:ext uri="{FF2B5EF4-FFF2-40B4-BE49-F238E27FC236}">
                    <a16:creationId xmlns:a16="http://schemas.microsoft.com/office/drawing/2014/main" id="{016F6CE0-48B6-944A-A5E3-AB7CD1A306B8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33161FA3-C36F-414A-9EDF-9286E59997D3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E1C2E121-B700-B84A-96C6-4A7D62B02718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278A26B7-D334-C84D-9440-5DCE6BCA9B8A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2016823B-65F3-F940-B910-4CAC0F5F3902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03C6A549-A032-A343-BB24-5F623B2BD669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CF98241-847D-454A-8295-E555A117DFF7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9258795F-C01E-2E47-84DF-795E8A08F0B7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5DC5F3DD-7D1E-E341-8D76-4C85D0B805A9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0D8D8C2D-92FA-F14B-A2D0-9821B9ABCFF2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AF8985C0-DA2D-704C-928C-E745CED9202D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7" name="Picture 10">
            <a:extLst>
              <a:ext uri="{FF2B5EF4-FFF2-40B4-BE49-F238E27FC236}">
                <a16:creationId xmlns:a16="http://schemas.microsoft.com/office/drawing/2014/main" id="{1949F231-4530-894F-AF17-EA0C95AEF8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D3EA3D-67CA-C741-8D24-ACF2AA714174}"/>
              </a:ext>
            </a:extLst>
          </p:cNvPr>
          <p:cNvSpPr txBox="1"/>
          <p:nvPr userDrawn="1"/>
        </p:nvSpPr>
        <p:spPr>
          <a:xfrm>
            <a:off x="1330859" y="2082653"/>
            <a:ext cx="64822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sz="5400" b="1" i="0" kern="1200" noProof="0" dirty="0">
                <a:solidFill>
                  <a:schemeClr val="bg1"/>
                </a:solidFill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Thank you!</a:t>
            </a:r>
            <a:endParaRPr lang="en-US" sz="5400" b="1" i="0" kern="1200" dirty="0">
              <a:solidFill>
                <a:schemeClr val="bg1"/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0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E0EBB2-9CE1-8042-87D2-755BB87F1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7F42BA-DD7F-894B-ACA3-7D9175B7E5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50"/>
            <a:ext cx="8237613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290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30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E0EBB2-9CE1-8042-87D2-755BB87F1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7F42BA-DD7F-894B-ACA3-7D9175B7E5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50"/>
            <a:ext cx="8237613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271EA-40A9-8545-B215-72292E96EB69}"/>
              </a:ext>
            </a:extLst>
          </p:cNvPr>
          <p:cNvSpPr txBox="1"/>
          <p:nvPr userDrawn="1"/>
        </p:nvSpPr>
        <p:spPr>
          <a:xfrm>
            <a:off x="59821" y="2268992"/>
            <a:ext cx="1204957" cy="94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2F2901-6DCE-0C41-8EA7-1119689C4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963" y="515785"/>
            <a:ext cx="8237537" cy="2617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41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30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7960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5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6D1C2A-E6FE-C24E-B5BE-09DC5971784C}"/>
              </a:ext>
            </a:extLst>
          </p:cNvPr>
          <p:cNvSpPr/>
          <p:nvPr userDrawn="1"/>
        </p:nvSpPr>
        <p:spPr>
          <a:xfrm>
            <a:off x="7714211" y="4655127"/>
            <a:ext cx="1429789" cy="4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68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1E00AFD-BA6C-F44A-A5F9-BF8BC669C1DD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8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23" r:id="rId2"/>
    <p:sldLayoutId id="2147484237" r:id="rId3"/>
    <p:sldLayoutId id="2147484186" r:id="rId4"/>
    <p:sldLayoutId id="2147484175" r:id="rId5"/>
    <p:sldLayoutId id="2147484280" r:id="rId6"/>
    <p:sldLayoutId id="2147484176" r:id="rId7"/>
    <p:sldLayoutId id="2147484177" r:id="rId8"/>
    <p:sldLayoutId id="2147484179" r:id="rId9"/>
    <p:sldLayoutId id="2147484255" r:id="rId10"/>
    <p:sldLayoutId id="2147484281" r:id="rId11"/>
    <p:sldLayoutId id="2147484256" r:id="rId12"/>
    <p:sldLayoutId id="2147484257" r:id="rId13"/>
    <p:sldLayoutId id="2147484262" r:id="rId14"/>
    <p:sldLayoutId id="2147484259" r:id="rId15"/>
    <p:sldLayoutId id="2147484260" r:id="rId16"/>
    <p:sldLayoutId id="2147484190" r:id="rId17"/>
    <p:sldLayoutId id="2147484154" r:id="rId18"/>
    <p:sldLayoutId id="2147484235" r:id="rId19"/>
    <p:sldLayoutId id="2147484181" r:id="rId20"/>
    <p:sldLayoutId id="2147484182" r:id="rId21"/>
    <p:sldLayoutId id="2147484183" r:id="rId22"/>
    <p:sldLayoutId id="2147484268" r:id="rId23"/>
    <p:sldLayoutId id="2147484185" r:id="rId24"/>
    <p:sldLayoutId id="2147484272" r:id="rId25"/>
    <p:sldLayoutId id="2147484273" r:id="rId26"/>
    <p:sldLayoutId id="2147484233" r:id="rId27"/>
    <p:sldLayoutId id="2147484246" r:id="rId28"/>
    <p:sldLayoutId id="2147484247" r:id="rId29"/>
    <p:sldLayoutId id="2147484282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1600" b="1" i="0" kern="1200">
          <a:solidFill>
            <a:schemeClr val="bg2"/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1pPr>
    </p:titleStyle>
    <p:bodyStyle>
      <a:lvl1pPr marL="2857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2pPr>
      <a:lvl3pPr marL="1257300" indent="-342900" algn="l" defTabSz="9144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Trebuchet MS"/>
          <a:ea typeface="+mn-ea"/>
          <a:cs typeface="Trebuchet M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Trebuchet MS"/>
          <a:ea typeface="+mn-ea"/>
          <a:cs typeface="Trebuchet M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48ABEA-08A2-C740-8564-B71C671D7B1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2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8" r:id="rId1"/>
    <p:sldLayoutId id="2147484242" r:id="rId2"/>
    <p:sldLayoutId id="2147484243" r:id="rId3"/>
    <p:sldLayoutId id="2147484251" r:id="rId4"/>
    <p:sldLayoutId id="2147484252" r:id="rId5"/>
    <p:sldLayoutId id="214748425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1600" b="1" i="0" kern="1200">
          <a:solidFill>
            <a:schemeClr val="bg1"/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1pPr>
    </p:titleStyle>
    <p:bodyStyle>
      <a:lvl1pPr marL="120650" indent="-1206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bg1"/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1pPr>
      <a:lvl2pPr marL="573088" indent="-115888" algn="l" defTabSz="914400" rtl="0" eaLnBrk="1" latinLnBrk="0" hangingPunct="1">
        <a:spcBef>
          <a:spcPct val="20000"/>
        </a:spcBef>
        <a:buFont typeface="Arial"/>
        <a:buChar char="•"/>
        <a:tabLst/>
        <a:defRPr sz="1600" b="0" i="0" kern="1200">
          <a:solidFill>
            <a:schemeClr val="bg1"/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2pPr>
      <a:lvl3pPr marL="1035050" indent="-120650" algn="l" defTabSz="914400" rtl="0" eaLnBrk="1" latinLnBrk="0" hangingPunct="1">
        <a:spcBef>
          <a:spcPct val="20000"/>
        </a:spcBef>
        <a:buFont typeface="Arial"/>
        <a:buChar char="•"/>
        <a:tabLst/>
        <a:defRPr sz="1600" b="0" i="0" kern="1200">
          <a:solidFill>
            <a:schemeClr val="bg1"/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Trebuchet MS"/>
          <a:ea typeface="+mn-ea"/>
          <a:cs typeface="Trebuchet M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Trebuchet MS"/>
          <a:ea typeface="+mn-ea"/>
          <a:cs typeface="Trebuchet M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ouis_XIV" TargetMode="External"/><Relationship Id="rId3" Type="http://schemas.openxmlformats.org/officeDocument/2006/relationships/hyperlink" Target="https://www.analyticsvidhya.com/blog/2020/07/top-10-applications-of-natural-language-processing-nlp/" TargetMode="External"/><Relationship Id="rId7" Type="http://schemas.openxmlformats.org/officeDocument/2006/relationships/hyperlink" Target="https://www.ukessays.com/essays/history/kangxi-and-louis-xiv-history-essay.ph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www.analyticsvidhya.com/blog/2019/08/complete-list-important-frameworks-nlp/?utm_source=blog&amp;utm_medium=demystifying-bert-groundbreaking-nlp-framework" TargetMode="External"/><Relationship Id="rId5" Type="http://schemas.openxmlformats.org/officeDocument/2006/relationships/hyperlink" Target="https://www.analyticsvidhya.com/blog/2019/09/demystifying-bert-groundbreaking-nlp-framework/" TargetMode="External"/><Relationship Id="rId4" Type="http://schemas.openxmlformats.org/officeDocument/2006/relationships/hyperlink" Target="https://www.youtube.com/watch?v=0eKVizvYSUQ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C25E-F619-1C4F-A8F9-57C962F2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23" y="2086651"/>
            <a:ext cx="4771075" cy="64633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Information Retrieval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78DD4-523B-C348-85DA-97A84ED11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4" y="275720"/>
            <a:ext cx="3238500" cy="10541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D01E20-8CE2-2046-9F7D-F8C716BE0E9D}"/>
              </a:ext>
            </a:extLst>
          </p:cNvPr>
          <p:cNvSpPr txBox="1">
            <a:spLocks/>
          </p:cNvSpPr>
          <p:nvPr/>
        </p:nvSpPr>
        <p:spPr>
          <a:xfrm>
            <a:off x="461324" y="858020"/>
            <a:ext cx="4771075" cy="646331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Arial" panose="020B0604020202020204" pitchFamily="34" charset="0"/>
                <a:ea typeface="Verdana" charset="0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22A587"/>
                </a:solidFill>
              </a:rPr>
              <a:t>Natural Language Processing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326595-DDAE-4742-AF97-5E8D602E4AA5}"/>
              </a:ext>
            </a:extLst>
          </p:cNvPr>
          <p:cNvSpPr txBox="1">
            <a:spLocks/>
          </p:cNvSpPr>
          <p:nvPr/>
        </p:nvSpPr>
        <p:spPr>
          <a:xfrm>
            <a:off x="6046839" y="4526428"/>
            <a:ext cx="3097161" cy="646331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Arial" panose="020B0604020202020204" pitchFamily="34" charset="0"/>
                <a:ea typeface="Verdana" charset="0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solidFill>
                  <a:srgbClr val="3F6BE6"/>
                </a:solidFill>
              </a:rPr>
              <a:t>Sathish Rajendiran</a:t>
            </a:r>
          </a:p>
        </p:txBody>
      </p:sp>
    </p:spTree>
    <p:extLst>
      <p:ext uri="{BB962C8B-B14F-4D97-AF65-F5344CB8AC3E}">
        <p14:creationId xmlns:p14="http://schemas.microsoft.com/office/powerpoint/2010/main" val="301404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4" name="Picture 3" descr="A picture containing tree, grass, outdoor, dirt&#10;&#10;Description automatically generated">
            <a:extLst>
              <a:ext uri="{FF2B5EF4-FFF2-40B4-BE49-F238E27FC236}">
                <a16:creationId xmlns:a16="http://schemas.microsoft.com/office/drawing/2014/main" id="{621B7FC7-7D6D-7748-AE6B-57A82CC8B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29" y="470433"/>
            <a:ext cx="6072206" cy="398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2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C829BE6-8461-FF44-B36A-C63BA1A92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29" y="371814"/>
            <a:ext cx="6166208" cy="40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ACDA5-E782-AF4B-A335-4E23029C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829" y="366934"/>
            <a:ext cx="6166208" cy="41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8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E16E7-98D6-3042-A9D5-F1BFFA83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3" t="2824" r="3363" b="4470"/>
          <a:stretch/>
        </p:blipFill>
        <p:spPr>
          <a:xfrm>
            <a:off x="1341690" y="210912"/>
            <a:ext cx="6195700" cy="47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64" y="4445000"/>
            <a:ext cx="2324100" cy="69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3C5B9D-FF81-4748-B36F-934CFB65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84" y="815701"/>
            <a:ext cx="5446194" cy="3512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61C5B-5A71-E141-B1A9-12E7841A0804}"/>
              </a:ext>
            </a:extLst>
          </p:cNvPr>
          <p:cNvSpPr txBox="1"/>
          <p:nvPr/>
        </p:nvSpPr>
        <p:spPr>
          <a:xfrm>
            <a:off x="339925" y="145532"/>
            <a:ext cx="259490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mpd="sng">
            <a:solidFill>
              <a:schemeClr val="bg1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400" b="1" dirty="0">
                <a:solidFill>
                  <a:srgbClr val="6C778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Web Search around the globe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CFAEB-84C5-AD44-B218-07A45B21BBF3}"/>
              </a:ext>
            </a:extLst>
          </p:cNvPr>
          <p:cNvSpPr txBox="1"/>
          <p:nvPr/>
        </p:nvSpPr>
        <p:spPr>
          <a:xfrm>
            <a:off x="7791314" y="1859195"/>
            <a:ext cx="1200582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mpd="sng">
            <a:solidFill>
              <a:schemeClr val="bg1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400" b="1" dirty="0">
                <a:solidFill>
                  <a:srgbClr val="3F6BE6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1 in 7 search item - never searched before</a:t>
            </a:r>
          </a:p>
        </p:txBody>
      </p:sp>
    </p:spTree>
    <p:extLst>
      <p:ext uri="{BB962C8B-B14F-4D97-AF65-F5344CB8AC3E}">
        <p14:creationId xmlns:p14="http://schemas.microsoft.com/office/powerpoint/2010/main" val="17173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447" y="4345368"/>
            <a:ext cx="2312268" cy="694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C18979-14EE-7A44-92D0-F0D691AC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52" y="3335021"/>
            <a:ext cx="2538270" cy="1558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7121EB-98FA-754C-8067-1F76046A3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88"/>
          <a:stretch/>
        </p:blipFill>
        <p:spPr>
          <a:xfrm>
            <a:off x="5223032" y="329226"/>
            <a:ext cx="2582060" cy="1557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E58E59-113E-9541-B555-1FF1B14EC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55" y="329226"/>
            <a:ext cx="2498294" cy="14792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6E0784-9E6C-344A-9A4A-FC4AE2ACB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342" y="3335021"/>
            <a:ext cx="2672458" cy="1591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C0E41-A333-E741-B7DD-BD3C622C1FD3}"/>
              </a:ext>
            </a:extLst>
          </p:cNvPr>
          <p:cNvSpPr txBox="1"/>
          <p:nvPr/>
        </p:nvSpPr>
        <p:spPr>
          <a:xfrm>
            <a:off x="3353111" y="1910030"/>
            <a:ext cx="1700669" cy="1323439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Keywords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Links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Location?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Freshness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38754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64" y="4445000"/>
            <a:ext cx="23241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DAA0F-ABFE-4647-82D1-9CD118D7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36" y="123558"/>
            <a:ext cx="2722932" cy="1782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FF0AF-7D15-9746-A9CC-EA93E3BFD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778" y="123558"/>
            <a:ext cx="2939728" cy="1850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97BE3-4052-F24E-9DB3-D9ECFD7FD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74" y="1006090"/>
            <a:ext cx="2716997" cy="1642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7AC30-7B42-A04C-A4DF-49A7A27E2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733" y="2760491"/>
            <a:ext cx="3698534" cy="22594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7B842A-5B33-CE41-9D9A-CB220032ECA4}"/>
              </a:ext>
            </a:extLst>
          </p:cNvPr>
          <p:cNvSpPr txBox="1"/>
          <p:nvPr/>
        </p:nvSpPr>
        <p:spPr>
          <a:xfrm>
            <a:off x="6947036" y="3189244"/>
            <a:ext cx="1469864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6C96F4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400" b="1" dirty="0">
                <a:solidFill>
                  <a:srgbClr val="3F6BE6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40% of the pages crawled last year were tagged as spams</a:t>
            </a:r>
          </a:p>
        </p:txBody>
      </p:sp>
    </p:spTree>
    <p:extLst>
      <p:ext uri="{BB962C8B-B14F-4D97-AF65-F5344CB8AC3E}">
        <p14:creationId xmlns:p14="http://schemas.microsoft.com/office/powerpoint/2010/main" val="73966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64" y="4445000"/>
            <a:ext cx="2324100" cy="69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7B842A-5B33-CE41-9D9A-CB220032ECA4}"/>
              </a:ext>
            </a:extLst>
          </p:cNvPr>
          <p:cNvSpPr txBox="1"/>
          <p:nvPr/>
        </p:nvSpPr>
        <p:spPr>
          <a:xfrm>
            <a:off x="226453" y="100190"/>
            <a:ext cx="37084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mpd="sng">
            <a:solidFill>
              <a:schemeClr val="bg1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What makes a good quality search "good"?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3764FD-0195-7743-A6C7-1CF9260C640F}"/>
              </a:ext>
            </a:extLst>
          </p:cNvPr>
          <p:cNvSpPr txBox="1"/>
          <p:nvPr/>
        </p:nvSpPr>
        <p:spPr>
          <a:xfrm>
            <a:off x="226453" y="810262"/>
            <a:ext cx="2789759" cy="3785652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Web crawling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Tokenizing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Flag Spams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Stopping the stop words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Normalisation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Stemming &amp; lemmatization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Autocomplete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Ranks sites (Deep Ranking)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Indexes web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Custom Classifier algorithms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High Compute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Datacenters for search locations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Return results in fraction of seconds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DD4731-2A2A-7643-821E-AD9DDCDE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33756"/>
            <a:ext cx="3708400" cy="2335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808258-76E0-AB4C-8164-D8927C2B5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232" y="996008"/>
            <a:ext cx="1941570" cy="9837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00E133-D7C7-FC4D-BD5B-8340BD470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928" y="584478"/>
            <a:ext cx="2688449" cy="154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1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6255B7-A6C3-064D-AFC1-0EA266145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91" y="764648"/>
            <a:ext cx="6460621" cy="32419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12BF09-FBFE-AA45-9FB5-5DD4FA7C5394}"/>
              </a:ext>
            </a:extLst>
          </p:cNvPr>
          <p:cNvSpPr/>
          <p:nvPr/>
        </p:nvSpPr>
        <p:spPr>
          <a:xfrm>
            <a:off x="2807293" y="251063"/>
            <a:ext cx="290984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mpd="sng">
            <a:solidFill>
              <a:srgbClr val="6C96F4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400" b="1" dirty="0">
                <a:solidFill>
                  <a:srgbClr val="3F6BE6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Always improving your experience</a:t>
            </a:r>
          </a:p>
        </p:txBody>
      </p:sp>
    </p:spTree>
    <p:extLst>
      <p:ext uri="{BB962C8B-B14F-4D97-AF65-F5344CB8AC3E}">
        <p14:creationId xmlns:p14="http://schemas.microsoft.com/office/powerpoint/2010/main" val="38543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4E2D70-D3FD-0947-9EF7-E4067372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93" y="497840"/>
            <a:ext cx="5914823" cy="38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8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FEF4FF5-0724-864C-9089-09706826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426" y="1684471"/>
            <a:ext cx="6460621" cy="1098776"/>
          </a:xfrm>
        </p:spPr>
        <p:txBody>
          <a:bodyPr/>
          <a:lstStyle/>
          <a:p>
            <a:r>
              <a:rPr lang="en-US" sz="2000" dirty="0"/>
              <a:t> To organize world's information, making it universally accessible and useful.</a:t>
            </a:r>
            <a:br>
              <a:rPr lang="en-US" sz="2000" dirty="0"/>
            </a:br>
            <a:r>
              <a:rPr lang="en-US" sz="2000" dirty="0"/>
              <a:t>		 -Google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7F37F1-F40C-B246-9B9F-481770734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947" y="4241800"/>
            <a:ext cx="2108200" cy="90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964532-7591-3748-A15A-13002C77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933033"/>
            <a:ext cx="1041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7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447" y="4345368"/>
            <a:ext cx="2312268" cy="694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78C00F-EBB0-D94F-AE8A-2C2B2451B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54" y="2193611"/>
            <a:ext cx="3608644" cy="2412913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D2FE20B-4660-4E49-B14E-CBF956E3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8" y="658696"/>
            <a:ext cx="1386318" cy="138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767B29-CF5A-C347-9C61-B83CB9001ABE}"/>
              </a:ext>
            </a:extLst>
          </p:cNvPr>
          <p:cNvSpPr txBox="1"/>
          <p:nvPr/>
        </p:nvSpPr>
        <p:spPr>
          <a:xfrm>
            <a:off x="369723" y="3992988"/>
            <a:ext cx="3979822" cy="738664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sysDot"/>
            <a:beve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685800">
              <a:defRPr sz="1400" b="1">
                <a:solidFill>
                  <a:srgbClr val="3F6BE6"/>
                </a:solidFill>
                <a:latin typeface="Calibri Light" panose="020F030202020403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BERT is pre-trained on a large corpus of unlabeled text including the entire Wikipedia(that’s 2,500 million words!) and Book Corpus (800 million words)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C9ED2A-64B2-D14F-8751-A53C89855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436" y="690880"/>
            <a:ext cx="5909790" cy="11819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20CC9E-B9E3-FD42-8B45-14E6890299DD}"/>
              </a:ext>
            </a:extLst>
          </p:cNvPr>
          <p:cNvSpPr txBox="1"/>
          <p:nvPr/>
        </p:nvSpPr>
        <p:spPr>
          <a:xfrm>
            <a:off x="369723" y="211852"/>
            <a:ext cx="102856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mpd="sng">
            <a:solidFill>
              <a:srgbClr val="6C96F4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400" b="1" dirty="0">
                <a:solidFill>
                  <a:srgbClr val="3F6BE6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BERT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9C90-5A33-EF4E-8A52-50AEB6037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723" y="2458750"/>
            <a:ext cx="4649317" cy="9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96976-8F73-AF44-9BD6-B614332DB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522252"/>
            <a:ext cx="4855817" cy="4297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AB9DF3-5EA8-764E-9734-35ABEB178F51}"/>
              </a:ext>
            </a:extLst>
          </p:cNvPr>
          <p:cNvSpPr/>
          <p:nvPr/>
        </p:nvSpPr>
        <p:spPr>
          <a:xfrm>
            <a:off x="3184981" y="214475"/>
            <a:ext cx="193367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mpd="sng">
            <a:solidFill>
              <a:srgbClr val="6C96F4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400" b="1" dirty="0">
                <a:solidFill>
                  <a:srgbClr val="3F6BE6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298913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AB9DF3-5EA8-764E-9734-35ABEB178F51}"/>
              </a:ext>
            </a:extLst>
          </p:cNvPr>
          <p:cNvSpPr/>
          <p:nvPr/>
        </p:nvSpPr>
        <p:spPr>
          <a:xfrm>
            <a:off x="3184981" y="214475"/>
            <a:ext cx="193367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mpd="sng">
            <a:solidFill>
              <a:srgbClr val="6C96F4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400" b="1" dirty="0">
                <a:solidFill>
                  <a:srgbClr val="3F6BE6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May I use it?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E6E5A1-1A1C-B247-BB3B-9CE14B8F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147" y="869398"/>
            <a:ext cx="4311845" cy="29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8C69B-E399-D449-9CE2-2D8F5FE63097}"/>
              </a:ext>
            </a:extLst>
          </p:cNvPr>
          <p:cNvSpPr txBox="1"/>
          <p:nvPr/>
        </p:nvSpPr>
        <p:spPr>
          <a:xfrm>
            <a:off x="159594" y="140237"/>
            <a:ext cx="37084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mpd="sng">
            <a:solidFill>
              <a:srgbClr val="6C96F4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References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766620-75DA-CB4F-9995-82A2BBEC9364}"/>
              </a:ext>
            </a:extLst>
          </p:cNvPr>
          <p:cNvSpPr/>
          <p:nvPr/>
        </p:nvSpPr>
        <p:spPr>
          <a:xfrm>
            <a:off x="252100" y="888037"/>
            <a:ext cx="81996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6BE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https://www.google.com/search/howsearchworks/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6BE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https://www.analyticsvidhya.com/blog/2020/07/top-10-applications-of-natural-language-processing-nlp/</a:t>
            </a:r>
            <a:endParaRPr lang="en-US" dirty="0">
              <a:solidFill>
                <a:srgbClr val="3F6BE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6BE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https://www.youtube.com/watch?v=0eKVizvYSUQ</a:t>
            </a:r>
            <a:endParaRPr lang="en-US" dirty="0">
              <a:solidFill>
                <a:srgbClr val="3F6BE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6BE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https://www.analyticsvidhya.com/blog/2019/09/demystifying-bert-groundbreaking-nlp-framework/</a:t>
            </a:r>
            <a:endParaRPr lang="en-US" dirty="0">
              <a:solidFill>
                <a:srgbClr val="3F6BE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6BE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https://www.analyticsvidhya.com/blog/2019/08/complete-list-important-frameworks-nlp/?utm_source=blog&amp;utm_medium=demystifying-bert-groundbreaking-nlp-framework</a:t>
            </a:r>
            <a:endParaRPr lang="en-US" dirty="0">
              <a:solidFill>
                <a:srgbClr val="3F6BE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6BE6"/>
                </a:solidFill>
              </a:rPr>
              <a:t>https://</a:t>
            </a:r>
            <a:r>
              <a:rPr lang="en-US" dirty="0" err="1">
                <a:solidFill>
                  <a:srgbClr val="3F6BE6"/>
                </a:solidFill>
              </a:rPr>
              <a:t>blog.google</a:t>
            </a:r>
            <a:r>
              <a:rPr lang="en-US" dirty="0">
                <a:solidFill>
                  <a:srgbClr val="3F6BE6"/>
                </a:solidFill>
              </a:rPr>
              <a:t>/products/search/search-language-understanding-</a:t>
            </a:r>
            <a:r>
              <a:rPr lang="en-US" dirty="0" err="1">
                <a:solidFill>
                  <a:srgbClr val="3F6BE6"/>
                </a:solidFill>
              </a:rPr>
              <a:t>bert</a:t>
            </a:r>
            <a:endParaRPr lang="en-US" dirty="0">
              <a:solidFill>
                <a:srgbClr val="3F6BE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6BE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https://www.ukessays.com/essays/history/kangxi-and-louis-xiv-history-essay.php</a:t>
            </a:r>
            <a:endParaRPr lang="en-US" dirty="0">
              <a:solidFill>
                <a:srgbClr val="3F6BE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6BE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https://en.wikipedia.org/wiki/Louis_XIV</a:t>
            </a:r>
            <a:endParaRPr lang="en-US" dirty="0">
              <a:solidFill>
                <a:srgbClr val="3F6BE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65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34F3D-B328-7148-A141-528C483F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4457700"/>
            <a:ext cx="3022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FBBC69-1CDC-F94F-A90D-93A4BAFB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99" y="4331116"/>
            <a:ext cx="3022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4F145-3A1B-C943-A4A0-11E27DF9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22" y="1743938"/>
            <a:ext cx="7696556" cy="14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8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0D5995-8CD9-1C47-9DC0-2E652C4D4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5"/>
          <a:stretch/>
        </p:blipFill>
        <p:spPr>
          <a:xfrm>
            <a:off x="1054100" y="747252"/>
            <a:ext cx="7035800" cy="38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30900-47D5-0B4B-AEA4-473E64E4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08" y="2737253"/>
            <a:ext cx="3556001" cy="2157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840AB-CFFD-A740-BE9D-CF0865094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570" y="388646"/>
            <a:ext cx="3684654" cy="22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4239E-2AB5-C143-9FB2-BB7BC556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7" y="138561"/>
            <a:ext cx="3935989" cy="2136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3D450-6767-BE4A-AF43-6F1AF16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476" y="138561"/>
            <a:ext cx="3825846" cy="2321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458B5-0043-344F-9433-E130FED0A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476" y="2623827"/>
            <a:ext cx="3825846" cy="2218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1B5AB-AEA9-C44C-AFF1-71F909013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08" y="2460121"/>
            <a:ext cx="3935988" cy="2542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AA218D-5F69-4D48-BEBB-1A662B890E55}"/>
              </a:ext>
            </a:extLst>
          </p:cNvPr>
          <p:cNvSpPr txBox="1"/>
          <p:nvPr/>
        </p:nvSpPr>
        <p:spPr>
          <a:xfrm>
            <a:off x="3795563" y="1493179"/>
            <a:ext cx="1700669" cy="156966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How big is it?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Population?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Culture?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Astronomy?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Music?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11009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34" y="4316242"/>
            <a:ext cx="23241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8B09F-E584-BE40-BF5D-5A69484B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8" y="153992"/>
            <a:ext cx="4333521" cy="2404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03CDD-CDF4-4747-A20B-8EC8F916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60" y="2558600"/>
            <a:ext cx="3837062" cy="245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9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71E90-1F4B-FE49-892C-09ECEC8DF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09" y="138561"/>
            <a:ext cx="4193355" cy="2294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57AC77-CBAE-1149-9B4B-E76330363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71" y="2433037"/>
            <a:ext cx="4193354" cy="2518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7E9842-4257-9D4B-9499-F2B74863510D}"/>
              </a:ext>
            </a:extLst>
          </p:cNvPr>
          <p:cNvSpPr txBox="1"/>
          <p:nvPr/>
        </p:nvSpPr>
        <p:spPr>
          <a:xfrm>
            <a:off x="7245871" y="1112483"/>
            <a:ext cx="667534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mpd="sng">
            <a:solidFill>
              <a:srgbClr val="6C96F4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00" b="1" dirty="0">
                <a:solidFill>
                  <a:srgbClr val="6C778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5 Years, 4 months and </a:t>
            </a:r>
          </a:p>
          <a:p>
            <a:pPr defTabSz="685800">
              <a:defRPr/>
            </a:pPr>
            <a:r>
              <a:rPr lang="en-US" sz="1000" b="1" dirty="0">
                <a:solidFill>
                  <a:srgbClr val="6C778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2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17EE2A-A0B8-E04E-B910-DA3C8A9358C0}"/>
              </a:ext>
            </a:extLst>
          </p:cNvPr>
          <p:cNvCxnSpPr>
            <a:cxnSpLocks/>
          </p:cNvCxnSpPr>
          <p:nvPr/>
        </p:nvCxnSpPr>
        <p:spPr>
          <a:xfrm flipH="1">
            <a:off x="6110243" y="1659284"/>
            <a:ext cx="1072135" cy="773753"/>
          </a:xfrm>
          <a:prstGeom prst="line">
            <a:avLst/>
          </a:prstGeom>
          <a:ln w="19050" cmpd="sng">
            <a:solidFill>
              <a:srgbClr val="6C96F4"/>
            </a:solidFill>
            <a:prstDash val="sysDot"/>
            <a:beve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91E23F-87B8-674F-9927-377071715BE9}"/>
              </a:ext>
            </a:extLst>
          </p:cNvPr>
          <p:cNvCxnSpPr>
            <a:cxnSpLocks/>
          </p:cNvCxnSpPr>
          <p:nvPr/>
        </p:nvCxnSpPr>
        <p:spPr>
          <a:xfrm>
            <a:off x="2448801" y="2540762"/>
            <a:ext cx="397541" cy="484449"/>
          </a:xfrm>
          <a:prstGeom prst="line">
            <a:avLst/>
          </a:prstGeom>
          <a:ln w="19050" cmpd="sng">
            <a:solidFill>
              <a:schemeClr val="accent6">
                <a:lumMod val="60000"/>
                <a:lumOff val="40000"/>
              </a:schemeClr>
            </a:solidFill>
            <a:prstDash val="sysDot"/>
            <a:beve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E5C3F8-F625-2D43-87BA-09642E7F923B}"/>
              </a:ext>
            </a:extLst>
          </p:cNvPr>
          <p:cNvSpPr txBox="1"/>
          <p:nvPr/>
        </p:nvSpPr>
        <p:spPr>
          <a:xfrm>
            <a:off x="2606717" y="3132935"/>
            <a:ext cx="1734547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6C96F4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00" b="1" dirty="0">
                <a:solidFill>
                  <a:srgbClr val="6C778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Voyage spanning 3 continents , 3 oceans and against all odds</a:t>
            </a:r>
          </a:p>
        </p:txBody>
      </p:sp>
    </p:spTree>
    <p:extLst>
      <p:ext uri="{BB962C8B-B14F-4D97-AF65-F5344CB8AC3E}">
        <p14:creationId xmlns:p14="http://schemas.microsoft.com/office/powerpoint/2010/main" val="44467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10B69-796C-0349-99EC-F15F642EE0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7" b="1874"/>
          <a:stretch/>
        </p:blipFill>
        <p:spPr>
          <a:xfrm>
            <a:off x="112477" y="180442"/>
            <a:ext cx="2651043" cy="209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72F05-E121-1246-9B2C-321399957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115" y="3408918"/>
            <a:ext cx="3271365" cy="1619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AED57-E9FB-AD46-A09D-88DEE7ED6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78" y="180442"/>
            <a:ext cx="3065346" cy="2082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F92841-E517-4E4E-B42B-5F341BF1DA78}"/>
              </a:ext>
            </a:extLst>
          </p:cNvPr>
          <p:cNvSpPr txBox="1"/>
          <p:nvPr/>
        </p:nvSpPr>
        <p:spPr>
          <a:xfrm>
            <a:off x="3904465" y="2470112"/>
            <a:ext cx="874011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mpd="sng">
            <a:solidFill>
              <a:srgbClr val="6C96F4"/>
            </a:solidFill>
            <a:prstDash val="sysDot"/>
            <a:beve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00" b="1" dirty="0">
                <a:solidFill>
                  <a:srgbClr val="6C7782"/>
                </a:solidFill>
                <a:latin typeface="Calibri Light" panose="020F0302020204030204" pitchFamily="34" charset="0"/>
                <a:ea typeface="Verdana" charset="0"/>
                <a:cs typeface="Verdana" charset="0"/>
              </a:rPr>
              <a:t>Information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B477FF-7023-BA4F-A318-BCB3617F0482}"/>
              </a:ext>
            </a:extLst>
          </p:cNvPr>
          <p:cNvCxnSpPr>
            <a:cxnSpLocks/>
          </p:cNvCxnSpPr>
          <p:nvPr/>
        </p:nvCxnSpPr>
        <p:spPr>
          <a:xfrm flipH="1" flipV="1">
            <a:off x="4630805" y="3079730"/>
            <a:ext cx="677873" cy="256953"/>
          </a:xfrm>
          <a:prstGeom prst="line">
            <a:avLst/>
          </a:prstGeom>
          <a:ln w="19050" cmpd="sng">
            <a:solidFill>
              <a:srgbClr val="6C96F4"/>
            </a:solidFill>
            <a:prstDash val="sysDot"/>
            <a:beve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DFDE2C-759A-8945-8FD6-62671CCEE779}"/>
              </a:ext>
            </a:extLst>
          </p:cNvPr>
          <p:cNvCxnSpPr>
            <a:cxnSpLocks/>
          </p:cNvCxnSpPr>
          <p:nvPr/>
        </p:nvCxnSpPr>
        <p:spPr>
          <a:xfrm flipV="1">
            <a:off x="4572000" y="1511533"/>
            <a:ext cx="599440" cy="714816"/>
          </a:xfrm>
          <a:prstGeom prst="line">
            <a:avLst/>
          </a:prstGeom>
          <a:ln w="19050" cmpd="sng">
            <a:solidFill>
              <a:srgbClr val="6C96F4"/>
            </a:solidFill>
            <a:prstDash val="sysDot"/>
            <a:beve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25BA80-CC92-614F-B84F-765F8E9A83CF}"/>
              </a:ext>
            </a:extLst>
          </p:cNvPr>
          <p:cNvCxnSpPr>
            <a:cxnSpLocks/>
          </p:cNvCxnSpPr>
          <p:nvPr/>
        </p:nvCxnSpPr>
        <p:spPr>
          <a:xfrm flipH="1" flipV="1">
            <a:off x="2847367" y="1544957"/>
            <a:ext cx="987956" cy="784953"/>
          </a:xfrm>
          <a:prstGeom prst="line">
            <a:avLst/>
          </a:prstGeom>
          <a:ln w="19050" cmpd="sng">
            <a:solidFill>
              <a:srgbClr val="6C96F4"/>
            </a:solidFill>
            <a:prstDash val="sysDot"/>
            <a:beve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C8332BA-CA67-6E4C-8322-66A6760F6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93" y="3336683"/>
            <a:ext cx="2628016" cy="16917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E00FAB-8596-D849-A437-8D6CB1BFE8EA}"/>
              </a:ext>
            </a:extLst>
          </p:cNvPr>
          <p:cNvCxnSpPr>
            <a:cxnSpLocks/>
          </p:cNvCxnSpPr>
          <p:nvPr/>
        </p:nvCxnSpPr>
        <p:spPr>
          <a:xfrm flipV="1">
            <a:off x="2938783" y="3063345"/>
            <a:ext cx="825254" cy="273338"/>
          </a:xfrm>
          <a:prstGeom prst="line">
            <a:avLst/>
          </a:prstGeom>
          <a:ln w="19050" cmpd="sng">
            <a:solidFill>
              <a:srgbClr val="6C96F4"/>
            </a:solidFill>
            <a:prstDash val="sysDot"/>
            <a:beve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80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Anaplan">
  <a:themeElements>
    <a:clrScheme name="Custom 9">
      <a:dk1>
        <a:srgbClr val="000000"/>
      </a:dk1>
      <a:lt1>
        <a:srgbClr val="FFFFFF"/>
      </a:lt1>
      <a:dk2>
        <a:srgbClr val="0B2265"/>
      </a:dk2>
      <a:lt2>
        <a:srgbClr val="1C2345"/>
      </a:lt2>
      <a:accent1>
        <a:srgbClr val="14A687"/>
      </a:accent1>
      <a:accent2>
        <a:srgbClr val="3C67EA"/>
      </a:accent2>
      <a:accent3>
        <a:srgbClr val="5C59C6"/>
      </a:accent3>
      <a:accent4>
        <a:srgbClr val="A136B3"/>
      </a:accent4>
      <a:accent5>
        <a:srgbClr val="FFBB16"/>
      </a:accent5>
      <a:accent6>
        <a:srgbClr val="DB3743"/>
      </a:accent6>
      <a:hlink>
        <a:srgbClr val="14A687"/>
      </a:hlink>
      <a:folHlink>
        <a:srgbClr val="14A6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600" dirty="0" err="1">
            <a:solidFill>
              <a:schemeClr val="bg1"/>
            </a:solidFill>
            <a:latin typeface="Arial" panose="020B0604020202020204" pitchFamily="34" charset="0"/>
            <a:ea typeface="Verdana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indent="0" algn="l">
          <a:buClr>
            <a:schemeClr val="accent1"/>
          </a:buClr>
          <a:buFont typeface="Arial" panose="020B0604020202020204" pitchFamily="34" charset="0"/>
          <a:buNone/>
          <a:defRPr sz="1600" b="0" dirty="0" err="1" smtClean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Verdana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aplan" id="{4CAA6598-02B8-994A-A258-05814F96B992}" vid="{EA4A7944-4E0C-C543-AAFA-15667AF0162F}"/>
    </a:ext>
  </a:extLst>
</a:theme>
</file>

<file path=ppt/theme/theme2.xml><?xml version="1.0" encoding="utf-8"?>
<a:theme xmlns:a="http://schemas.openxmlformats.org/drawingml/2006/main" name="Anaplan Dark Content Slides">
  <a:themeElements>
    <a:clrScheme name="Custom 28">
      <a:dk1>
        <a:srgbClr val="000000"/>
      </a:dk1>
      <a:lt1>
        <a:srgbClr val="FFFFFF"/>
      </a:lt1>
      <a:dk2>
        <a:srgbClr val="0B2265"/>
      </a:dk2>
      <a:lt2>
        <a:srgbClr val="515961"/>
      </a:lt2>
      <a:accent1>
        <a:srgbClr val="14A687"/>
      </a:accent1>
      <a:accent2>
        <a:srgbClr val="3C67EA"/>
      </a:accent2>
      <a:accent3>
        <a:srgbClr val="5C59C6"/>
      </a:accent3>
      <a:accent4>
        <a:srgbClr val="A136B3"/>
      </a:accent4>
      <a:accent5>
        <a:srgbClr val="FFBB16"/>
      </a:accent5>
      <a:accent6>
        <a:srgbClr val="DB3743"/>
      </a:accent6>
      <a:hlink>
        <a:srgbClr val="14A687"/>
      </a:hlink>
      <a:folHlink>
        <a:srgbClr val="14A68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1600" dirty="0" err="1" smtClean="0">
            <a:solidFill>
              <a:schemeClr val="bg1"/>
            </a:solidFill>
            <a:latin typeface="Verdana" charset="0"/>
            <a:ea typeface="Verdana" charset="0"/>
            <a:cs typeface="Verdana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chemeClr val="accent1"/>
          </a:buClr>
          <a:buFont typeface="Arial" panose="020B0604020202020204" pitchFamily="34" charset="0"/>
          <a:buChar char="•"/>
          <a:defRPr sz="2000" b="0" dirty="0" err="1" smtClean="0">
            <a:solidFill>
              <a:schemeClr val="bg1"/>
            </a:solidFill>
            <a:latin typeface="Arial" panose="020B0604020202020204" pitchFamily="34" charset="0"/>
            <a:ea typeface="Verdana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aplan" id="{4CAA6598-02B8-994A-A258-05814F96B992}" vid="{EA4A7944-4E0C-C543-AAFA-15667AF016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90576</TotalTime>
  <Words>303</Words>
  <Application>Microsoft Macintosh PowerPoint</Application>
  <PresentationFormat>On-screen Show (16:9)</PresentationFormat>
  <Paragraphs>50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Trebuchet MS</vt:lpstr>
      <vt:lpstr>Verdana</vt:lpstr>
      <vt:lpstr>Anaplan</vt:lpstr>
      <vt:lpstr>Anaplan Dark Content Slides</vt:lpstr>
      <vt:lpstr>Information Retrieval</vt:lpstr>
      <vt:lpstr> To organize world's information, making it universally accessible and useful.    -Google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Sathish Kumar Rajendiran</cp:lastModifiedBy>
  <cp:revision>1694</cp:revision>
  <cp:lastPrinted>2019-08-13T18:16:27Z</cp:lastPrinted>
  <dcterms:created xsi:type="dcterms:W3CDTF">2017-07-06T21:11:50Z</dcterms:created>
  <dcterms:modified xsi:type="dcterms:W3CDTF">2020-12-15T01:19:35Z</dcterms:modified>
</cp:coreProperties>
</file>